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7" r:id="rId16"/>
    <p:sldId id="271" r:id="rId17"/>
    <p:sldId id="278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>
      <p:cViewPr>
        <p:scale>
          <a:sx n="92" d="100"/>
          <a:sy n="92" d="100"/>
        </p:scale>
        <p:origin x="-245" y="-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38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16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81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0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05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02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02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4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21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5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9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86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4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A2A9-76A7-493E-AA53-83D5FC5954B6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7455AC-D94B-4302-B59B-7646DFDFC6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музей декоративно-прикладного и народного искусства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618447"/>
          </a:xfrm>
        </p:spPr>
        <p:txBody>
          <a:bodyPr>
            <a:normAutofit fontScale="77500" lnSpcReduction="20000"/>
          </a:bodyPr>
          <a:lstStyle/>
          <a:p>
            <a:endParaRPr lang="ru-RU" b="1" dirty="0"/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«Народные промыслы 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  </a:t>
            </a:r>
          </a:p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3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Волкова М.Ю.</a:t>
            </a:r>
            <a:endParaRPr lang="ru-RU" sz="23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143981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5017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древних времен люди стремятся украсить свое жилище и предметы быта. В городе Семенов, который расположен в Нижегородском крае, издревле украшали росписью деревянную посуду. Так появилась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«Золотая Хохлома»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искусство росписи красками по дереву.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04" y="2146301"/>
            <a:ext cx="5984936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75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759" y="200025"/>
            <a:ext cx="8596668" cy="1730375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Расписные ложки и куклы-матрешки известны во всем мире.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8" y="1543051"/>
            <a:ext cx="7403927" cy="4986338"/>
          </a:xfrm>
        </p:spPr>
      </p:pic>
    </p:spTree>
    <p:extLst>
      <p:ext uri="{BB962C8B-B14F-4D97-AF65-F5344CB8AC3E}">
        <p14:creationId xmlns:p14="http://schemas.microsoft.com/office/powerpoint/2010/main" val="4135155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- матрёшки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57" y="1471612"/>
            <a:ext cx="8261836" cy="5243512"/>
          </a:xfrm>
        </p:spPr>
      </p:pic>
    </p:spTree>
    <p:extLst>
      <p:ext uri="{BB962C8B-B14F-4D97-AF65-F5344CB8AC3E}">
        <p14:creationId xmlns:p14="http://schemas.microsoft.com/office/powerpoint/2010/main" val="32952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909" y="166688"/>
            <a:ext cx="8596668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из бересты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4513" y="1270000"/>
            <a:ext cx="7192169" cy="5394127"/>
          </a:xfrm>
        </p:spPr>
      </p:pic>
    </p:spTree>
    <p:extLst>
      <p:ext uri="{BB962C8B-B14F-4D97-AF65-F5344CB8AC3E}">
        <p14:creationId xmlns:p14="http://schemas.microsoft.com/office/powerpoint/2010/main" val="397330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5738"/>
            <a:ext cx="8596668" cy="17446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прошлом береста занимала большое место в жизни северного крестьянина. Широко ее использовали народы Сибири и Дальнего Востока. Без бересты невозможно представить себе быт крестьянина. Начиная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игрушек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кончая строительством дома, везде использовали бересту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15" y="2160588"/>
            <a:ext cx="677253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9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038"/>
            <a:ext cx="8596668" cy="16303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из бересты и колыбель для детей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0" y="2660650"/>
            <a:ext cx="5175249" cy="38814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650" y="4853739"/>
            <a:ext cx="516184" cy="2902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588" y="3378187"/>
            <a:ext cx="266824" cy="101625"/>
          </a:xfrm>
          <a:prstGeom prst="rect">
            <a:avLst/>
          </a:prstGeom>
        </p:spPr>
      </p:pic>
      <p:pic>
        <p:nvPicPr>
          <p:cNvPr id="9" name="Picture 10" descr="http://mama.tomsk.ru/images/baby/northk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883" y="3378187"/>
            <a:ext cx="5029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72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44711"/>
            <a:ext cx="4204355" cy="4197349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17589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Жостовская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-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промысел, который зародился в деревне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Московской области.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Жостовские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мастера расписывают металлические подносы разной формы.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они делают по черному фону. В качестве основного мотива используют букет из садовых и полевых цветов.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русской культуре поднос символизирует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богатство,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достаток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доме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.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88" y="2085974"/>
            <a:ext cx="4307268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2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684" y="2667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«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Жостовский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букет»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000125"/>
            <a:ext cx="4393405" cy="5857875"/>
          </a:xfrm>
        </p:spPr>
      </p:pic>
    </p:spTree>
    <p:extLst>
      <p:ext uri="{BB962C8B-B14F-4D97-AF65-F5344CB8AC3E}">
        <p14:creationId xmlns:p14="http://schemas.microsoft.com/office/powerpoint/2010/main" val="2932852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0025"/>
            <a:ext cx="8596668" cy="1730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Городецкая роспись-русский народный промысел зародившийся в районе города Городец. Яркая городецкая роспись выполнена в основном черной краской, украшала прялки, мебель, ставни, двери и другие изделия домашнего обихода. В городецкой росписи часто используется образ коня, символизирующий богатство и образ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 символом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9" descr="Картинки по запросу Городецкая роспись-русский народный промысел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0150" y="2224767"/>
            <a:ext cx="2699544" cy="3833927"/>
          </a:xfrm>
          <a:noFill/>
          <a:ln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1930400"/>
            <a:ext cx="4947735" cy="47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24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5750"/>
            <a:ext cx="8596668" cy="1217614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домашнего обихода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9144000" y="5384137"/>
            <a:ext cx="130002" cy="116551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" y="2497600"/>
            <a:ext cx="4657835" cy="3617450"/>
          </a:xfrm>
          <a:prstGeom prst="rect">
            <a:avLst/>
          </a:prstGeom>
          <a:noFill/>
          <a:ln w="10795">
            <a:solidFill>
              <a:schemeClr val="bg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053" y="2243138"/>
            <a:ext cx="4872835" cy="3584012"/>
          </a:xfrm>
          <a:prstGeom prst="rect">
            <a:avLst/>
          </a:prstGeom>
          <a:ln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21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41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– это одна из форм народного художественного творчества, производство художественных изделий, которые восходят к древности, к домашним промыслам и деревенскому ремеслу. Позже образовались работающие на рынок кустарные промыслы, а также частные мастерские.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24759"/>
            <a:ext cx="5377655" cy="4033242"/>
          </a:xfrm>
        </p:spPr>
      </p:pic>
    </p:spTree>
    <p:extLst>
      <p:ext uri="{BB962C8B-B14F-4D97-AF65-F5344CB8AC3E}">
        <p14:creationId xmlns:p14="http://schemas.microsoft.com/office/powerpoint/2010/main" val="3203731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816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«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России» - ремесла русских мастеров, по технологиям которые передавались из поколения в поколения. Это уникальные, качественные изделия, которые затрагивают разные группы народных промыслов: Гжель, Хохлома,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Шкатулки, Самовары, Матрешки.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90" y="2303463"/>
            <a:ext cx="5720555" cy="4290417"/>
          </a:xfrm>
        </p:spPr>
      </p:pic>
    </p:spTree>
    <p:extLst>
      <p:ext uri="{BB962C8B-B14F-4D97-AF65-F5344CB8AC3E}">
        <p14:creationId xmlns:p14="http://schemas.microsoft.com/office/powerpoint/2010/main" val="64853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18161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России представлены производством фарфора, декоративной росписью, изготовлением глиняной игрушки, плетение из бересты. В российских произведениях художественных промыслов живет душа народа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807964"/>
            <a:ext cx="4940618" cy="5050036"/>
          </a:xfrm>
        </p:spPr>
      </p:pic>
    </p:spTree>
    <p:extLst>
      <p:ext uri="{BB962C8B-B14F-4D97-AF65-F5344CB8AC3E}">
        <p14:creationId xmlns:p14="http://schemas.microsoft.com/office/powerpoint/2010/main" val="46158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67" y="2510839"/>
            <a:ext cx="3668125" cy="366812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209550"/>
            <a:ext cx="8596668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Русская кукла. Русская кукла считается одним из самых загадочных символов России. Это не просто детская игрушка, это неотъемлемый атрибут древних обрядов. Наши предки верили, что куклы способны отгонять злых духов и приносить счастье в дом.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92" y="2496551"/>
            <a:ext cx="5556207" cy="36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Необыкновенная фарфоровая посуда сине-белого цвета завораживает взор, окутывает дымчатым туманом – это знаменитая Гжель – народный керамический промысел.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14" y="1930400"/>
            <a:ext cx="663677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07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634" y="30956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7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орнамент, украшающий фарфоровые изделия – синие и голубые цветы, листья, злаки, и гжельская синяя роза.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9" y="1844809"/>
            <a:ext cx="4241534" cy="424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https://static.baza.farpost.ru/v/1522931164201_bulle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1630363"/>
            <a:ext cx="4716289" cy="467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89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514475" y="4729163"/>
            <a:ext cx="7759528" cy="1214437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Дымковская игрушка – один из старейших художественных промыслов России. Он существует более 400 лет и до сих пор не утратил своей популярности. Наоборот, пользуется неизменным успехом и в нашей стране и далеко за ее пределами. Родиной промысла является город Киров (ранее – Вятка и Хлынов), а точнее Дымковская слобода, ныне вошедшая в состав города.</a:t>
            </a:r>
            <a:endParaRPr lang="ru-RU" alt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5" descr="Дымковская игрушка взяла гран-при всероссийского конкурса «Туристический сувенир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02" y="346372"/>
            <a:ext cx="6456761" cy="425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6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Дымковские барышни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830" y="1270000"/>
            <a:ext cx="4257675" cy="537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1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4313"/>
            <a:ext cx="8596668" cy="171608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 дымковской игрушки яркая, элементы росписи несут в себе символическое содержание: синяя волнистая полоса – это вода, перекрещенные полоски – сруб колодца, круг с серединкой – солнце.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01" y="1930400"/>
            <a:ext cx="7432573" cy="469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5857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521</Words>
  <Application>Microsoft Office PowerPoint</Application>
  <PresentationFormat>Произвольный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Всероссийский музей декоративно-прикладного и народного искусства </vt:lpstr>
      <vt:lpstr>Народные промыслы – это одна из форм народного художественного творчества, производство художественных изделий, которые восходят к древности, к домашним промыслам и деревенскому ремеслу. Позже образовались работающие на рынок кустарные промыслы, а также частные мастерские. </vt:lpstr>
      <vt:lpstr>Народные промыслы России представлены производством фарфора, декоративной росписью, изготовлением глиняной игрушки, плетение из бересты. В российских произведениях художественных промыслов живет душа народа. </vt:lpstr>
      <vt:lpstr>Русская кукла. Русская кукла считается одним из самых загадочных символов России. Это не просто детская игрушка, это неотъемлемый атрибут древних обрядов. Наши предки верили, что куклы способны отгонять злых духов и приносить счастье в дом.</vt:lpstr>
      <vt:lpstr>Необыкновенная фарфоровая посуда сине-белого цвета завораживает взор, окутывает дымчатым туманом – это знаменитая Гжель – народный керамический промысел.</vt:lpstr>
      <vt:lpstr>Традиционный орнамент, украшающий фарфоровые изделия – синие и голубые цветы, листья, злаки, и гжельская синяя роза.  </vt:lpstr>
      <vt:lpstr>Презентация PowerPoint</vt:lpstr>
      <vt:lpstr>Дымковские барышни</vt:lpstr>
      <vt:lpstr>Роспись дымковской игрушки яркая, элементы росписи несут в себе символическое содержание: синяя волнистая полоса – это вода, перекрещенные полоски – сруб колодца, круг с серединкой – солнце. </vt:lpstr>
      <vt:lpstr>С древних времен люди стремятся украсить свое жилище и предметы быта. В городе Семенов, который расположен в Нижегородском крае, издревле украшали росписью деревянную посуду. Так появилась «Золотая Хохлома» – искусство росписи красками по дереву.  </vt:lpstr>
      <vt:lpstr>Расписные ложки и куклы-матрешки известны во всем мире.</vt:lpstr>
      <vt:lpstr>Куклы - матрёшки</vt:lpstr>
      <vt:lpstr>Изделия из бересты</vt:lpstr>
      <vt:lpstr>В прошлом береста занимала большое место в жизни северного крестьянина. Широко ее использовали народы Сибири и Дальнего Востока. Без бересты невозможно представить себе быт крестьянина. Начиная с игрушек и кончая строительством дома, везде использовали бересту. </vt:lpstr>
      <vt:lpstr>Игрушки из бересты и колыбель для детей</vt:lpstr>
      <vt:lpstr>Жостовская роспись - народный промысел, который зародился в деревне Жостово, Московской области. Жостовские мастера расписывают металлические подносы разной формы. Роспись они делают по черному фону. В качестве основного мотива используют букет из садовых и полевых цветов. В русской культуре поднос символизирует богатство,  достаток в доме.   </vt:lpstr>
      <vt:lpstr>Набор «Жостовский букет»</vt:lpstr>
      <vt:lpstr>Городецкая роспись-русский народный промысел зародившийся в районе города Городец. Яркая городецкая роспись выполнена в основном черной краской, украшала прялки, мебель, ставни, двери и другие изделия домашнего обихода. В городецкой росписи часто используется образ коня, символизирующий богатство и образ птицы символом счастья. </vt:lpstr>
      <vt:lpstr>Изделия домашнего обихода</vt:lpstr>
      <vt:lpstr>«Народные промыслы России» - ремесла русских мастеров, по технологиям которые передавались из поколения в поколения. Это уникальные, качественные изделия, которые затрагивают разные группы народных промыслов: Гжель, Хохлома, Жостово, Шкатулки, Самовары, Матрешки.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музей декоративно-прикладного и народного искусства</dc:title>
  <dc:creator>PC</dc:creator>
  <cp:lastModifiedBy>Ксюша</cp:lastModifiedBy>
  <cp:revision>11</cp:revision>
  <dcterms:created xsi:type="dcterms:W3CDTF">2018-10-31T12:52:31Z</dcterms:created>
  <dcterms:modified xsi:type="dcterms:W3CDTF">2024-01-23T10:21:17Z</dcterms:modified>
</cp:coreProperties>
</file>