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305" r:id="rId5"/>
    <p:sldId id="306" r:id="rId6"/>
    <p:sldId id="314" r:id="rId7"/>
    <p:sldId id="317" r:id="rId8"/>
    <p:sldId id="318" r:id="rId9"/>
    <p:sldId id="325" r:id="rId10"/>
    <p:sldId id="319" r:id="rId11"/>
    <p:sldId id="320" r:id="rId12"/>
    <p:sldId id="321" r:id="rId13"/>
    <p:sldId id="322" r:id="rId14"/>
    <p:sldId id="324" r:id="rId15"/>
    <p:sldId id="323" r:id="rId16"/>
    <p:sldId id="316" r:id="rId17"/>
  </p:sldIdLst>
  <p:sldSz cx="12192000" cy="6858000"/>
  <p:notesSz cx="6858000" cy="9144000"/>
  <p:defaultTextStyle>
    <a:defPPr rtl="0">
      <a:defRPr lang="ru-MO"/>
    </a:defPPr>
    <a:lvl1pPr marL="0" algn="l" defTabSz="914400" rtl="0" eaLnBrk="1" latinLnBrk="0" hangingPunct="1">
      <a:defRPr lang="ru-MO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ru-MO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ru-MO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ru-MO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ru-MO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ru-MO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ru-MO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ru-MO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ru-MO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85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57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Автор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D7D9"/>
    <a:srgbClr val="93D3D9"/>
    <a:srgbClr val="AAD6FF"/>
    <a:srgbClr val="B2C8CD"/>
    <a:srgbClr val="CCD8D6"/>
    <a:srgbClr val="4F5945"/>
    <a:srgbClr val="73292A"/>
    <a:srgbClr val="7F867A"/>
    <a:srgbClr val="A65B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879" autoAdjust="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>
        <p:guide orient="horz" pos="3385"/>
        <p:guide pos="3840"/>
        <p:guide orient="horz" pos="157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72" d="100"/>
          <a:sy n="72" d="100"/>
        </p:scale>
        <p:origin x="3524" y="4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A49852A6-C536-198B-0B36-808C24FAAF6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ru-MO"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F40B29C-E84A-E4D1-8998-1A961EC23BA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ru-MO" sz="1200"/>
            </a:lvl1pPr>
          </a:lstStyle>
          <a:p>
            <a:pPr rtl="0"/>
            <a:fld id="{D874E27E-5D1F-488F-8842-2EE4665658AB}" type="datetime1">
              <a:rPr lang="ru-RU" smtClean="0"/>
              <a:t>15.04.2024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CCE4DE7-ED89-D264-F004-38F2DF4879D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ru-MO"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F7E8591-FF54-5A00-A703-95ABC16B78D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ru-MO" sz="1200"/>
            </a:lvl1pPr>
          </a:lstStyle>
          <a:p>
            <a:pPr rtl="0"/>
            <a:fld id="{17369B77-94AB-0344-9EBF-9DB9EE8D3A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85974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ru-MO"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ru-MO" sz="1200"/>
            </a:lvl1pPr>
          </a:lstStyle>
          <a:p>
            <a:fld id="{B1CC0895-195D-42AE-A25E-8485D1B75B8A}" type="datetime1">
              <a:rPr lang="ru-RU" noProof="0" smtClean="0"/>
              <a:pPr/>
              <a:t>15.04.2024</a:t>
            </a:fld>
            <a:endParaRPr lang="ru-RU" noProof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ru-MO"/>
            </a:defPPr>
          </a:lstStyle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ru-MO"/>
            </a:def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ru-MO"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ru-MO" sz="1200"/>
            </a:lvl1pPr>
          </a:lstStyle>
          <a:p>
            <a:pPr rtl="0"/>
            <a:fld id="{0775476F-A808-1F46-A368-07984F6DA22E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1142527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lang="ru-MO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ru-MO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ru-MO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ru-MO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ru-MO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ru-MO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ru-MO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ru-MO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ru-MO"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775476F-A808-1F46-A368-07984F6DA22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7844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775476F-A808-1F46-A368-07984F6DA22E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6747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775476F-A808-1F46-A368-07984F6DA22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015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0775476F-A808-1F46-A368-07984F6DA22E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0470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, содержащее текст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A26D6E84-B5BE-5F3E-8B3F-1A46C7F307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210" y="0"/>
            <a:ext cx="8392026" cy="6858000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F0A7E03F-5776-960D-3CA6-7CE62AC96693}"/>
              </a:ext>
            </a:extLst>
          </p:cNvPr>
          <p:cNvSpPr/>
          <p:nvPr userDrawn="1"/>
        </p:nvSpPr>
        <p:spPr>
          <a:xfrm>
            <a:off x="3300284" y="654912"/>
            <a:ext cx="5591432" cy="559143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6A7464AF-3FD6-6193-CC95-A941ECE17B9D}"/>
              </a:ext>
            </a:extLst>
          </p:cNvPr>
          <p:cNvCxnSpPr>
            <a:cxnSpLocks/>
          </p:cNvCxnSpPr>
          <p:nvPr userDrawn="1"/>
        </p:nvCxnSpPr>
        <p:spPr>
          <a:xfrm>
            <a:off x="4359876" y="4300155"/>
            <a:ext cx="3472249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Рисунок 10" descr="Изображение, содержащее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5214731-3110-8D76-56DF-6335371041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961" y="4157464"/>
            <a:ext cx="972078" cy="285381"/>
          </a:xfrm>
          <a:prstGeom prst="rect">
            <a:avLst/>
          </a:prstGeom>
        </p:spPr>
      </p:pic>
      <p:sp>
        <p:nvSpPr>
          <p:cNvPr id="17" name="Овал 16">
            <a:extLst>
              <a:ext uri="{FF2B5EF4-FFF2-40B4-BE49-F238E27FC236}">
                <a16:creationId xmlns:a16="http://schemas.microsoft.com/office/drawing/2014/main" id="{516369FF-9501-1944-3E3F-46CBFD515D8D}"/>
              </a:ext>
            </a:extLst>
          </p:cNvPr>
          <p:cNvSpPr/>
          <p:nvPr userDrawn="1"/>
        </p:nvSpPr>
        <p:spPr>
          <a:xfrm>
            <a:off x="3447535" y="807312"/>
            <a:ext cx="5296930" cy="529693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pic>
        <p:nvPicPr>
          <p:cNvPr id="13" name="Рисунок 12" descr="Изображение керамического изделия, фарфора&#10;&#10;Автоматически созданное описание">
            <a:extLst>
              <a:ext uri="{FF2B5EF4-FFF2-40B4-BE49-F238E27FC236}">
                <a16:creationId xmlns:a16="http://schemas.microsoft.com/office/drawing/2014/main" id="{AB1576B0-66ED-3F92-2AF8-4EF965E4E3F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338" y="4814449"/>
            <a:ext cx="1668775" cy="162143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E576603-B88C-9F7F-98A5-E94BD2C23E6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777" y="1164252"/>
            <a:ext cx="818801" cy="84550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9296" y="2660904"/>
            <a:ext cx="6693408" cy="1088136"/>
          </a:xfrm>
        </p:spPr>
        <p:txBody>
          <a:bodyPr rtlCol="0" anchor="b">
            <a:noAutofit/>
          </a:bodyPr>
          <a:lstStyle>
            <a:lvl1pPr algn="ctr">
              <a:defRPr lang="ru-MO" sz="46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6384" y="2267712"/>
            <a:ext cx="2999232" cy="438912"/>
          </a:xfrm>
        </p:spPr>
        <p:txBody>
          <a:bodyPr rtlCol="0"/>
          <a:lstStyle>
            <a:lvl1pPr marL="0" indent="0" algn="ctr">
              <a:buNone/>
              <a:defRPr lang="ru-MO" sz="2400"/>
            </a:lvl1pPr>
            <a:lvl2pPr marL="457200" indent="0" algn="ctr">
              <a:buNone/>
              <a:defRPr lang="ru-MO" sz="2000"/>
            </a:lvl2pPr>
            <a:lvl3pPr marL="914400" indent="0" algn="ctr">
              <a:buNone/>
              <a:defRPr lang="ru-MO" sz="1800"/>
            </a:lvl3pPr>
            <a:lvl4pPr marL="1371600" indent="0" algn="ctr">
              <a:buNone/>
              <a:defRPr lang="ru-MO" sz="1600"/>
            </a:lvl4pPr>
            <a:lvl5pPr marL="1828800" indent="0" algn="ctr">
              <a:buNone/>
              <a:defRPr lang="ru-MO" sz="1600"/>
            </a:lvl5pPr>
            <a:lvl6pPr marL="2286000" indent="0" algn="ctr">
              <a:buNone/>
              <a:defRPr lang="ru-MO" sz="1600"/>
            </a:lvl6pPr>
            <a:lvl7pPr marL="2743200" indent="0" algn="ctr">
              <a:buNone/>
              <a:defRPr lang="ru-MO" sz="1600"/>
            </a:lvl7pPr>
            <a:lvl8pPr marL="3200400" indent="0" algn="ctr">
              <a:buNone/>
              <a:defRPr lang="ru-MO" sz="1600"/>
            </a:lvl8pPr>
            <a:lvl9pPr marL="3657600" indent="0" algn="ctr">
              <a:buNone/>
              <a:defRPr lang="ru-MO"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Заголовок и контент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EB05881-FB11-43E8-CCDD-8C12CDB4FE47}"/>
              </a:ext>
            </a:extLst>
          </p:cNvPr>
          <p:cNvSpPr/>
          <p:nvPr userDrawn="1"/>
        </p:nvSpPr>
        <p:spPr>
          <a:xfrm>
            <a:off x="838199" y="196052"/>
            <a:ext cx="10515601" cy="1686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pic>
        <p:nvPicPr>
          <p:cNvPr id="9" name="Рисунок 8" descr="Изображение ткани&#10;&#10;Автоматически созданное описание">
            <a:extLst>
              <a:ext uri="{FF2B5EF4-FFF2-40B4-BE49-F238E27FC236}">
                <a16:creationId xmlns:a16="http://schemas.microsoft.com/office/drawing/2014/main" id="{A4941BBB-13FC-2ACE-1A50-C0F465531B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14950" y="-64113"/>
            <a:ext cx="1562100" cy="43942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8BE9E36-E9D5-3FA6-EE22-A6E5CE13C462}"/>
              </a:ext>
            </a:extLst>
          </p:cNvPr>
          <p:cNvSpPr/>
          <p:nvPr userDrawn="1"/>
        </p:nvSpPr>
        <p:spPr>
          <a:xfrm>
            <a:off x="995423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pic>
        <p:nvPicPr>
          <p:cNvPr id="13" name="Рисунок 12" descr="Изображение цветка, растения&#10;&#10;Автоматически созданное описание">
            <a:extLst>
              <a:ext uri="{FF2B5EF4-FFF2-40B4-BE49-F238E27FC236}">
                <a16:creationId xmlns:a16="http://schemas.microsoft.com/office/drawing/2014/main" id="{479E4054-0885-457B-35B3-A9B26ED936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69421" y="459092"/>
            <a:ext cx="749300" cy="27559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4632"/>
            <a:ext cx="10515600" cy="1133856"/>
          </a:xfrm>
        </p:spPr>
        <p:txBody>
          <a:bodyPr rtlCol="0"/>
          <a:lstStyle>
            <a:lvl1pPr algn="ctr">
              <a:defRPr lang="ru-MO"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990088"/>
            <a:ext cx="10515600" cy="3474720"/>
          </a:xfrm>
        </p:spPr>
        <p:txBody>
          <a:bodyPr rtlCol="0"/>
          <a:lstStyle>
            <a:lvl1pPr>
              <a:defRPr lang="ru-MO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 lang="ru-MO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 lang="ru-MO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 lang="ru-MO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 lang="ru-MO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4" name="Нижний колонтитул 13">
            <a:extLst>
              <a:ext uri="{FF2B5EF4-FFF2-40B4-BE49-F238E27FC236}">
                <a16:creationId xmlns:a16="http://schemas.microsoft.com/office/drawing/2014/main" id="{C6C79F3B-6B68-BA3C-6CBE-C26E339E45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9D503431-982D-5D35-88BF-09474F76D6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791044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068407D-A1C4-B842-0C34-B2DE8AD312D3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A1AE7FB-DFC0-DCDA-47AD-6ED81A6427FA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pic>
        <p:nvPicPr>
          <p:cNvPr id="10" name="Рисунок 9" descr="Изображение моллюска, насекомого&#10;&#10;Автоматически созданное описание">
            <a:extLst>
              <a:ext uri="{FF2B5EF4-FFF2-40B4-BE49-F238E27FC236}">
                <a16:creationId xmlns:a16="http://schemas.microsoft.com/office/drawing/2014/main" id="{7A4DFCBA-879E-D6C9-9F81-B4F9225423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562BF3-1BFC-6948-02E0-8A1C121C3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 rtlCol="0"/>
          <a:lstStyle>
            <a:lvl1pPr algn="ctr">
              <a:defRPr lang="ru-MO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58D7F8-0920-52BA-580D-0724912287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E6611EB-89A4-4C55-4032-4D0C418398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2" name="Объект 11">
            <a:extLst>
              <a:ext uri="{FF2B5EF4-FFF2-40B4-BE49-F238E27FC236}">
                <a16:creationId xmlns:a16="http://schemas.microsoft.com/office/drawing/2014/main" id="{C6963F99-41C3-5ED4-AAD8-B904145CC7E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975360" y="2615184"/>
            <a:ext cx="10241280" cy="3319272"/>
          </a:xfrm>
        </p:spPr>
        <p:txBody>
          <a:bodyPr rtlCol="0"/>
          <a:lstStyle>
            <a:defPPr>
              <a:defRPr lang="ru-MO"/>
            </a:def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9180349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2F7EB7A-F5B6-E308-68EE-3065E2B039A6}"/>
              </a:ext>
            </a:extLst>
          </p:cNvPr>
          <p:cNvSpPr/>
          <p:nvPr userDrawn="1"/>
        </p:nvSpPr>
        <p:spPr>
          <a:xfrm>
            <a:off x="0" y="0"/>
            <a:ext cx="4873752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pic>
        <p:nvPicPr>
          <p:cNvPr id="36" name="Рисунок 35" descr="Дерево крупным планом&#10;&#10;Описание создано автоматически со средней степенью достоверности">
            <a:extLst>
              <a:ext uri="{FF2B5EF4-FFF2-40B4-BE49-F238E27FC236}">
                <a16:creationId xmlns:a16="http://schemas.microsoft.com/office/drawing/2014/main" id="{FED57607-56F6-9FD5-F0A8-DE0BCFE896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66459" flipH="1">
            <a:off x="2282032" y="1589693"/>
            <a:ext cx="970220" cy="223612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1072" y="978408"/>
            <a:ext cx="4974336" cy="1325880"/>
          </a:xfrm>
        </p:spPr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29" name="Текст 2">
            <a:extLst>
              <a:ext uri="{FF2B5EF4-FFF2-40B4-BE49-F238E27FC236}">
                <a16:creationId xmlns:a16="http://schemas.microsoft.com/office/drawing/2014/main" id="{DEF26CDF-94D4-BA22-7D14-8D3289040C9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91072" y="2322576"/>
            <a:ext cx="5065776" cy="448056"/>
          </a:xfrm>
        </p:spPr>
        <p:txBody>
          <a:bodyPr rtlCol="0"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lang="ru-MO" sz="2000" b="0">
                <a:latin typeface="Times New Roman" panose="02020603050405020304" pitchFamily="18" charset="0"/>
                <a:cs typeface="+mj-cs"/>
              </a:defRPr>
            </a:lvl1pPr>
            <a:lvl2pPr marL="457200" indent="0">
              <a:buNone/>
              <a:defRPr lang="ru-MO" sz="2000" b="1"/>
            </a:lvl2pPr>
            <a:lvl3pPr marL="914400" indent="0">
              <a:buNone/>
              <a:defRPr lang="ru-MO" sz="1800" b="1"/>
            </a:lvl3pPr>
            <a:lvl4pPr marL="1371600" indent="0">
              <a:buNone/>
              <a:defRPr lang="ru-MO" sz="1600" b="1"/>
            </a:lvl4pPr>
            <a:lvl5pPr marL="1828800" indent="0">
              <a:buNone/>
              <a:defRPr lang="ru-MO" sz="1600" b="1"/>
            </a:lvl5pPr>
            <a:lvl6pPr marL="2286000" indent="0">
              <a:buNone/>
              <a:defRPr lang="ru-MO" sz="1600" b="1"/>
            </a:lvl6pPr>
            <a:lvl7pPr marL="2743200" indent="0">
              <a:buNone/>
              <a:defRPr lang="ru-MO" sz="1600" b="1"/>
            </a:lvl7pPr>
            <a:lvl8pPr marL="3200400" indent="0">
              <a:buNone/>
              <a:defRPr lang="ru-MO" sz="1600" b="1"/>
            </a:lvl8pPr>
            <a:lvl9pPr marL="3657600" indent="0">
              <a:buNone/>
              <a:defRPr lang="ru-MO"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0" name="Объект 3">
            <a:extLst>
              <a:ext uri="{FF2B5EF4-FFF2-40B4-BE49-F238E27FC236}">
                <a16:creationId xmlns:a16="http://schemas.microsoft.com/office/drawing/2014/main" id="{0017BF0C-B2B7-932F-A9AE-5BFAE4AB5C4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89612" y="2770632"/>
            <a:ext cx="5065776" cy="1554480"/>
          </a:xfrm>
        </p:spPr>
        <p:txBody>
          <a:bodyPr rtlCol="0">
            <a:normAutofit/>
          </a:bodyPr>
          <a:lstStyle>
            <a:lvl1pPr marL="2286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ru-MO" sz="1600"/>
            </a:lvl1pPr>
            <a:lvl2pPr marL="6858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ru-MO" sz="1400"/>
            </a:lvl2pPr>
            <a:lvl3pPr marL="11430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ru-MO" sz="1200"/>
            </a:lvl3pPr>
            <a:lvl4pPr marL="16002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ru-MO" sz="1100"/>
            </a:lvl4pPr>
            <a:lvl5pPr marL="20574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ru-MO" sz="11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31" name="Текст 4">
            <a:extLst>
              <a:ext uri="{FF2B5EF4-FFF2-40B4-BE49-F238E27FC236}">
                <a16:creationId xmlns:a16="http://schemas.microsoft.com/office/drawing/2014/main" id="{DEAB8B47-DF86-7C9F-F027-2D4D22B2EA50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89612" y="4361688"/>
            <a:ext cx="5065776" cy="448056"/>
          </a:xfrm>
        </p:spPr>
        <p:txBody>
          <a:bodyPr rtlCol="0"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lang="ru-MO" sz="2000" b="0">
                <a:latin typeface="Times New Roman" panose="02020603050405020304" pitchFamily="18" charset="0"/>
                <a:cs typeface="+mj-cs"/>
              </a:defRPr>
            </a:lvl1pPr>
            <a:lvl2pPr marL="457200" indent="0">
              <a:buNone/>
              <a:defRPr lang="ru-MO" sz="2000" b="1"/>
            </a:lvl2pPr>
            <a:lvl3pPr marL="914400" indent="0">
              <a:buNone/>
              <a:defRPr lang="ru-MO" sz="1800" b="1"/>
            </a:lvl3pPr>
            <a:lvl4pPr marL="1371600" indent="0">
              <a:buNone/>
              <a:defRPr lang="ru-MO" sz="1600" b="1"/>
            </a:lvl4pPr>
            <a:lvl5pPr marL="1828800" indent="0">
              <a:buNone/>
              <a:defRPr lang="ru-MO" sz="1600" b="1"/>
            </a:lvl5pPr>
            <a:lvl6pPr marL="2286000" indent="0">
              <a:buNone/>
              <a:defRPr lang="ru-MO" sz="1600" b="1"/>
            </a:lvl6pPr>
            <a:lvl7pPr marL="2743200" indent="0">
              <a:buNone/>
              <a:defRPr lang="ru-MO" sz="1600" b="1"/>
            </a:lvl7pPr>
            <a:lvl8pPr marL="3200400" indent="0">
              <a:buNone/>
              <a:defRPr lang="ru-MO" sz="1600" b="1"/>
            </a:lvl8pPr>
            <a:lvl9pPr marL="3657600" indent="0">
              <a:buNone/>
              <a:defRPr lang="ru-MO"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2" name="Объект 5">
            <a:extLst>
              <a:ext uri="{FF2B5EF4-FFF2-40B4-BE49-F238E27FC236}">
                <a16:creationId xmlns:a16="http://schemas.microsoft.com/office/drawing/2014/main" id="{9BEB2D80-6263-5794-6A1A-CFF345F7A92E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289612" y="4791456"/>
            <a:ext cx="5065776" cy="1408176"/>
          </a:xfrm>
        </p:spPr>
        <p:txBody>
          <a:bodyPr rtlCol="0">
            <a:normAutofit/>
          </a:bodyPr>
          <a:lstStyle>
            <a:lvl1pPr>
              <a:buClr>
                <a:srgbClr val="73292A"/>
              </a:buClr>
              <a:defRPr lang="ru-MO" sz="1600"/>
            </a:lvl1pPr>
            <a:lvl2pPr>
              <a:buClr>
                <a:srgbClr val="73292A"/>
              </a:buClr>
              <a:defRPr lang="ru-MO" sz="1400"/>
            </a:lvl2pPr>
            <a:lvl3pPr>
              <a:buClr>
                <a:srgbClr val="73292A"/>
              </a:buClr>
              <a:defRPr lang="ru-MO" sz="1200"/>
            </a:lvl3pPr>
            <a:lvl4pPr>
              <a:buClr>
                <a:srgbClr val="73292A"/>
              </a:buClr>
              <a:defRPr lang="ru-MO" sz="1100"/>
            </a:lvl4pPr>
            <a:lvl5pPr>
              <a:buClr>
                <a:srgbClr val="73292A"/>
              </a:buClr>
              <a:defRPr lang="ru-MO" sz="11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pic>
        <p:nvPicPr>
          <p:cNvPr id="38" name="Рисунок 37" descr="Группа цветов&#10;&#10;Описание создано автоматически с низкой степенью достоверности">
            <a:extLst>
              <a:ext uri="{FF2B5EF4-FFF2-40B4-BE49-F238E27FC236}">
                <a16:creationId xmlns:a16="http://schemas.microsoft.com/office/drawing/2014/main" id="{5B08C513-7071-2499-7E9D-CFD5A027C0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9083" y="2260473"/>
            <a:ext cx="1245309" cy="2314810"/>
          </a:xfrm>
          <a:prstGeom prst="rect">
            <a:avLst/>
          </a:prstGeom>
        </p:spPr>
      </p:pic>
      <p:sp>
        <p:nvSpPr>
          <p:cNvPr id="34" name="Текст 33">
            <a:extLst>
              <a:ext uri="{FF2B5EF4-FFF2-40B4-BE49-F238E27FC236}">
                <a16:creationId xmlns:a16="http://schemas.microsoft.com/office/drawing/2014/main" id="{BD46E6E9-39FE-B605-0786-F7F7E656F9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6344" y="1426464"/>
            <a:ext cx="3922776" cy="4242816"/>
          </a:xfrm>
        </p:spPr>
        <p:txBody>
          <a:bodyPr rtlCol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lang="ru-MO" sz="30000">
                <a:solidFill>
                  <a:schemeClr val="bg1"/>
                </a:solidFill>
                <a:latin typeface="Times New Roman" panose="02020603050405020304" pitchFamily="18" charset="0"/>
                <a:cs typeface="+mj-cs"/>
              </a:defRPr>
            </a:lvl1pPr>
          </a:lstStyle>
          <a:p>
            <a:pPr lvl="0" rtl="0"/>
            <a:r>
              <a:rPr lang="ru-RU" noProof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0624600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Сравнение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88546F5-5752-9595-980A-9978EC65B179}"/>
              </a:ext>
            </a:extLst>
          </p:cNvPr>
          <p:cNvSpPr/>
          <p:nvPr userDrawn="1"/>
        </p:nvSpPr>
        <p:spPr>
          <a:xfrm>
            <a:off x="491679" y="319214"/>
            <a:ext cx="11208641" cy="5857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788B1DFD-B7E9-D65B-0A47-8D442617B0D0}"/>
              </a:ext>
            </a:extLst>
          </p:cNvPr>
          <p:cNvCxnSpPr>
            <a:cxnSpLocks/>
          </p:cNvCxnSpPr>
          <p:nvPr userDrawn="1"/>
        </p:nvCxnSpPr>
        <p:spPr>
          <a:xfrm>
            <a:off x="837235" y="1767119"/>
            <a:ext cx="1051656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 descr="Изображение моллюска, насекомого&#10;&#10;Автоматически созданное описание">
            <a:extLst>
              <a:ext uri="{FF2B5EF4-FFF2-40B4-BE49-F238E27FC236}">
                <a16:creationId xmlns:a16="http://schemas.microsoft.com/office/drawing/2014/main" id="{4190CCC3-E5E8-9E96-318B-F3F62E2328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658" y="1631192"/>
            <a:ext cx="1207554" cy="35451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>
            <a:lvl1pPr algn="ctr">
              <a:defRPr lang="ru-MO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24712" y="2161563"/>
            <a:ext cx="3200400" cy="427797"/>
          </a:xfrm>
        </p:spPr>
        <p:txBody>
          <a:bodyPr rtlCol="0" anchor="b">
            <a:normAutofit/>
          </a:bodyPr>
          <a:lstStyle>
            <a:lvl1pPr marL="0" indent="0">
              <a:buNone/>
              <a:defRPr lang="ru-MO" sz="2000" b="0">
                <a:latin typeface="Times New Roman" panose="02020603050405020304" pitchFamily="18" charset="0"/>
                <a:cs typeface="+mj-cs"/>
              </a:defRPr>
            </a:lvl1pPr>
            <a:lvl2pPr marL="457200" indent="0">
              <a:buNone/>
              <a:defRPr lang="ru-MO" sz="2000" b="1"/>
            </a:lvl2pPr>
            <a:lvl3pPr marL="914400" indent="0">
              <a:buNone/>
              <a:defRPr lang="ru-MO" sz="1800" b="1"/>
            </a:lvl3pPr>
            <a:lvl4pPr marL="1371600" indent="0">
              <a:buNone/>
              <a:defRPr lang="ru-MO" sz="1600" b="1"/>
            </a:lvl4pPr>
            <a:lvl5pPr marL="1828800" indent="0">
              <a:buNone/>
              <a:defRPr lang="ru-MO" sz="1600" b="1"/>
            </a:lvl5pPr>
            <a:lvl6pPr marL="2286000" indent="0">
              <a:buNone/>
              <a:defRPr lang="ru-MO" sz="1600" b="1"/>
            </a:lvl6pPr>
            <a:lvl7pPr marL="2743200" indent="0">
              <a:buNone/>
              <a:defRPr lang="ru-MO" sz="1600" b="1"/>
            </a:lvl7pPr>
            <a:lvl8pPr marL="3200400" indent="0">
              <a:buNone/>
              <a:defRPr lang="ru-MO" sz="1600" b="1"/>
            </a:lvl8pPr>
            <a:lvl9pPr marL="3657600" indent="0">
              <a:buNone/>
              <a:defRPr lang="ru-MO"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124712" y="2629116"/>
            <a:ext cx="3200400" cy="3320861"/>
          </a:xfrm>
        </p:spPr>
        <p:txBody>
          <a:bodyPr rtlCol="0">
            <a:normAutofit/>
          </a:bodyPr>
          <a:lstStyle>
            <a:lvl1pPr marL="2286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ru-MO" sz="1600"/>
            </a:lvl1pPr>
            <a:lvl2pPr marL="6858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ru-MO" sz="1400"/>
            </a:lvl2pPr>
            <a:lvl3pPr marL="11430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ru-MO" sz="1200"/>
            </a:lvl3pPr>
            <a:lvl4pPr marL="16002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ru-MO" sz="1100"/>
            </a:lvl4pPr>
            <a:lvl5pPr marL="20574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ru-MO" sz="11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498848" y="2161563"/>
            <a:ext cx="3200400" cy="427797"/>
          </a:xfrm>
        </p:spPr>
        <p:txBody>
          <a:bodyPr rtlCol="0" anchor="b">
            <a:normAutofit/>
          </a:bodyPr>
          <a:lstStyle>
            <a:lvl1pPr marL="0" indent="0">
              <a:buNone/>
              <a:defRPr lang="ru-MO" sz="2000" b="0">
                <a:latin typeface="Times New Roman" panose="02020603050405020304" pitchFamily="18" charset="0"/>
                <a:cs typeface="+mj-cs"/>
              </a:defRPr>
            </a:lvl1pPr>
            <a:lvl2pPr marL="457200" indent="0">
              <a:buNone/>
              <a:defRPr lang="ru-MO" sz="2000" b="1"/>
            </a:lvl2pPr>
            <a:lvl3pPr marL="914400" indent="0">
              <a:buNone/>
              <a:defRPr lang="ru-MO" sz="1800" b="1"/>
            </a:lvl3pPr>
            <a:lvl4pPr marL="1371600" indent="0">
              <a:buNone/>
              <a:defRPr lang="ru-MO" sz="1600" b="1"/>
            </a:lvl4pPr>
            <a:lvl5pPr marL="1828800" indent="0">
              <a:buNone/>
              <a:defRPr lang="ru-MO" sz="1600" b="1"/>
            </a:lvl5pPr>
            <a:lvl6pPr marL="2286000" indent="0">
              <a:buNone/>
              <a:defRPr lang="ru-MO" sz="1600" b="1"/>
            </a:lvl6pPr>
            <a:lvl7pPr marL="2743200" indent="0">
              <a:buNone/>
              <a:defRPr lang="ru-MO" sz="1600" b="1"/>
            </a:lvl7pPr>
            <a:lvl8pPr marL="3200400" indent="0">
              <a:buNone/>
              <a:defRPr lang="ru-MO" sz="1600" b="1"/>
            </a:lvl8pPr>
            <a:lvl9pPr marL="3657600" indent="0">
              <a:buNone/>
              <a:defRPr lang="ru-MO"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498848" y="2629116"/>
            <a:ext cx="3200400" cy="3320861"/>
          </a:xfrm>
        </p:spPr>
        <p:txBody>
          <a:bodyPr rtlCol="0">
            <a:normAutofit/>
          </a:bodyPr>
          <a:lstStyle>
            <a:lvl1pPr>
              <a:buClr>
                <a:srgbClr val="73292A"/>
              </a:buClr>
              <a:defRPr lang="ru-MO" sz="1600"/>
            </a:lvl1pPr>
            <a:lvl2pPr>
              <a:buClr>
                <a:srgbClr val="73292A"/>
              </a:buClr>
              <a:defRPr lang="ru-MO" sz="1400"/>
            </a:lvl2pPr>
            <a:lvl3pPr>
              <a:buClr>
                <a:srgbClr val="73292A"/>
              </a:buClr>
              <a:defRPr lang="ru-MO" sz="1200"/>
            </a:lvl3pPr>
            <a:lvl4pPr>
              <a:buClr>
                <a:srgbClr val="73292A"/>
              </a:buClr>
              <a:defRPr lang="ru-MO" sz="1100"/>
            </a:lvl4pPr>
            <a:lvl5pPr>
              <a:buClr>
                <a:srgbClr val="73292A"/>
              </a:buClr>
              <a:defRPr lang="ru-MO" sz="11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5" name="Текст 4">
            <a:extLst>
              <a:ext uri="{FF2B5EF4-FFF2-40B4-BE49-F238E27FC236}">
                <a16:creationId xmlns:a16="http://schemas.microsoft.com/office/drawing/2014/main" id="{F270D939-D128-D431-82CE-9C15D5A7AA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09560" y="2161563"/>
            <a:ext cx="3200400" cy="427797"/>
          </a:xfrm>
        </p:spPr>
        <p:txBody>
          <a:bodyPr rtlCol="0" anchor="b">
            <a:normAutofit/>
          </a:bodyPr>
          <a:lstStyle>
            <a:lvl1pPr marL="0" indent="0">
              <a:buNone/>
              <a:defRPr lang="ru-MO" sz="2000" b="0">
                <a:latin typeface="Times New Roman" panose="02020603050405020304" pitchFamily="18" charset="0"/>
                <a:cs typeface="+mj-cs"/>
              </a:defRPr>
            </a:lvl1pPr>
            <a:lvl2pPr marL="457200" indent="0">
              <a:buNone/>
              <a:defRPr lang="ru-MO" sz="2000" b="1"/>
            </a:lvl2pPr>
            <a:lvl3pPr marL="914400" indent="0">
              <a:buNone/>
              <a:defRPr lang="ru-MO" sz="1800" b="1"/>
            </a:lvl3pPr>
            <a:lvl4pPr marL="1371600" indent="0">
              <a:buNone/>
              <a:defRPr lang="ru-MO" sz="1600" b="1"/>
            </a:lvl4pPr>
            <a:lvl5pPr marL="1828800" indent="0">
              <a:buNone/>
              <a:defRPr lang="ru-MO" sz="1600" b="1"/>
            </a:lvl5pPr>
            <a:lvl6pPr marL="2286000" indent="0">
              <a:buNone/>
              <a:defRPr lang="ru-MO" sz="1600" b="1"/>
            </a:lvl6pPr>
            <a:lvl7pPr marL="2743200" indent="0">
              <a:buNone/>
              <a:defRPr lang="ru-MO" sz="1600" b="1"/>
            </a:lvl7pPr>
            <a:lvl8pPr marL="3200400" indent="0">
              <a:buNone/>
              <a:defRPr lang="ru-MO" sz="1600" b="1"/>
            </a:lvl8pPr>
            <a:lvl9pPr marL="3657600" indent="0">
              <a:buNone/>
              <a:defRPr lang="ru-MO"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6" name="Объект 5">
            <a:extLst>
              <a:ext uri="{FF2B5EF4-FFF2-40B4-BE49-F238E27FC236}">
                <a16:creationId xmlns:a16="http://schemas.microsoft.com/office/drawing/2014/main" id="{4AAE69C6-BB37-BC70-8424-BC928D19C91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909560" y="2629116"/>
            <a:ext cx="3200400" cy="3320861"/>
          </a:xfrm>
        </p:spPr>
        <p:txBody>
          <a:bodyPr rtlCol="0">
            <a:normAutofit/>
          </a:bodyPr>
          <a:lstStyle>
            <a:lvl1pPr>
              <a:buClr>
                <a:srgbClr val="73292A"/>
              </a:buClr>
              <a:defRPr lang="ru-MO" sz="1600"/>
            </a:lvl1pPr>
            <a:lvl2pPr>
              <a:buClr>
                <a:srgbClr val="73292A"/>
              </a:buClr>
              <a:defRPr lang="ru-MO" sz="1400"/>
            </a:lvl2pPr>
            <a:lvl3pPr>
              <a:buClr>
                <a:srgbClr val="73292A"/>
              </a:buClr>
              <a:defRPr lang="ru-MO" sz="1200"/>
            </a:lvl3pPr>
            <a:lvl4pPr>
              <a:buClr>
                <a:srgbClr val="73292A"/>
              </a:buClr>
              <a:defRPr lang="ru-MO" sz="1100"/>
            </a:lvl4pPr>
            <a:lvl5pPr>
              <a:buClr>
                <a:srgbClr val="73292A"/>
              </a:buClr>
              <a:defRPr lang="ru-MO" sz="11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1699083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ткани&#10;&#10;Автоматически созданное описание">
            <a:extLst>
              <a:ext uri="{FF2B5EF4-FFF2-40B4-BE49-F238E27FC236}">
                <a16:creationId xmlns:a16="http://schemas.microsoft.com/office/drawing/2014/main" id="{E0606CB6-3E28-F128-51B5-3786D7404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13" y="1162701"/>
            <a:ext cx="1562100" cy="4394200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64BBC1B-7DD9-DA00-15CC-B446DA472005}"/>
              </a:ext>
            </a:extLst>
          </p:cNvPr>
          <p:cNvSpPr/>
          <p:nvPr userDrawn="1"/>
        </p:nvSpPr>
        <p:spPr>
          <a:xfrm>
            <a:off x="0" y="0"/>
            <a:ext cx="6096000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pic>
        <p:nvPicPr>
          <p:cNvPr id="8" name="Рисунок 7" descr="Изображение цветка, растения&#10;&#10;Автоматически созданное описание">
            <a:extLst>
              <a:ext uri="{FF2B5EF4-FFF2-40B4-BE49-F238E27FC236}">
                <a16:creationId xmlns:a16="http://schemas.microsoft.com/office/drawing/2014/main" id="{C88A03B2-8C41-A023-CB90-5F79A1F01A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235" y="2476883"/>
            <a:ext cx="749300" cy="2755900"/>
          </a:xfrm>
          <a:prstGeom prst="rect">
            <a:avLst/>
          </a:prstGeom>
        </p:spPr>
      </p:pic>
      <p:pic>
        <p:nvPicPr>
          <p:cNvPr id="10" name="Рисунок 9" descr="Цветок крупным планом&#10;&#10;Описание создано автоматически с низкой степенью достоверности">
            <a:extLst>
              <a:ext uri="{FF2B5EF4-FFF2-40B4-BE49-F238E27FC236}">
                <a16:creationId xmlns:a16="http://schemas.microsoft.com/office/drawing/2014/main" id="{9EA6110C-517A-C447-DB03-9A264F112F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809" y="1695833"/>
            <a:ext cx="1155700" cy="4318000"/>
          </a:xfrm>
          <a:prstGeom prst="rect">
            <a:avLst/>
          </a:prstGeom>
        </p:spPr>
      </p:pic>
      <p:pic>
        <p:nvPicPr>
          <p:cNvPr id="12" name="Рисунок 11" descr="Цветок крупным планом&#10;&#10;Описание создано автоматически с низкой степенью достоверности">
            <a:extLst>
              <a:ext uri="{FF2B5EF4-FFF2-40B4-BE49-F238E27FC236}">
                <a16:creationId xmlns:a16="http://schemas.microsoft.com/office/drawing/2014/main" id="{DC4249CD-2B45-A435-5B21-CFA7042138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749" y="381916"/>
            <a:ext cx="1155700" cy="431800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A7568A0-F819-551E-4780-20A651246990}"/>
              </a:ext>
            </a:extLst>
          </p:cNvPr>
          <p:cNvSpPr/>
          <p:nvPr userDrawn="1"/>
        </p:nvSpPr>
        <p:spPr>
          <a:xfrm>
            <a:off x="1024128" y="2162946"/>
            <a:ext cx="3794760" cy="2536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711D903-56F9-B09B-0443-A76786804823}"/>
              </a:ext>
            </a:extLst>
          </p:cNvPr>
          <p:cNvSpPr/>
          <p:nvPr userDrawn="1"/>
        </p:nvSpPr>
        <p:spPr>
          <a:xfrm>
            <a:off x="1131655" y="2264499"/>
            <a:ext cx="3585549" cy="233542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D91551-9B41-0ACF-0BE6-9D174E695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184" y="2889504"/>
            <a:ext cx="2852928" cy="1088136"/>
          </a:xfrm>
        </p:spPr>
        <p:txBody>
          <a:bodyPr rtlCol="0"/>
          <a:lstStyle>
            <a:lvl1pPr algn="ctr">
              <a:defRPr lang="ru-MO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9" name="Объект 2">
            <a:extLst>
              <a:ext uri="{FF2B5EF4-FFF2-40B4-BE49-F238E27FC236}">
                <a16:creationId xmlns:a16="http://schemas.microsoft.com/office/drawing/2014/main" id="{545D3FB1-678F-0A9A-CCB6-435CE57DA0F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211312" y="2011680"/>
            <a:ext cx="2999232" cy="2843784"/>
          </a:xfrm>
        </p:spPr>
        <p:txBody>
          <a:bodyPr rtlCol="0"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lang="ru-MO" sz="2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 algn="l">
              <a:lnSpc>
                <a:spcPct val="150000"/>
              </a:lnSpc>
              <a:defRPr lang="ru-MO" sz="20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 algn="ctr">
              <a:defRPr lang="ru-MO" sz="16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 algn="ctr">
              <a:defRPr lang="ru-MO"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 algn="ctr">
              <a:defRPr lang="ru-MO"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4824669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D362110-9E75-C1E6-F3D3-769A27CB658B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0E61109-4A99-6337-9E7D-6AE0370E2A33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pic>
        <p:nvPicPr>
          <p:cNvPr id="11" name="Рисунок 10" descr="Изображение моллюска, насекомого&#10;&#10;Автоматически созданное описание">
            <a:extLst>
              <a:ext uri="{FF2B5EF4-FFF2-40B4-BE49-F238E27FC236}">
                <a16:creationId xmlns:a16="http://schemas.microsoft.com/office/drawing/2014/main" id="{13B4663F-72DF-CD37-DE9D-C35DFB37E8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C48BE494-2D3C-A618-4422-6EA949698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 rtlCol="0"/>
          <a:lstStyle>
            <a:lvl1pPr algn="ctr">
              <a:defRPr lang="ru-MO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069ADF-8CD9-4E77-BB8D-70D8824C5AE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2628461"/>
            <a:ext cx="5181600" cy="3548501"/>
          </a:xfrm>
        </p:spPr>
        <p:txBody>
          <a:bodyPr rtlCol="0"/>
          <a:lstStyle>
            <a:defPPr>
              <a:defRPr lang="ru-MO"/>
            </a:def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2628461"/>
            <a:ext cx="5181600" cy="3548501"/>
          </a:xfrm>
        </p:spPr>
        <p:txBody>
          <a:bodyPr rtlCol="0"/>
          <a:lstStyle>
            <a:defPPr>
              <a:defRPr lang="ru-MO"/>
            </a:def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19B248-9F11-0A11-E6AF-776D371E14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85EFD48A-F270-E4EE-7C35-F4304F3DDF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0106943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A7DEB86-4C56-EB31-FEEE-EC8AA99FB456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3C19EDA-96E7-C255-DFF9-F36A187EBACD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pic>
        <p:nvPicPr>
          <p:cNvPr id="7" name="Рисунок 6" descr="Изображение моллюска, насекомого&#10;&#10;Автоматически созданное описание">
            <a:extLst>
              <a:ext uri="{FF2B5EF4-FFF2-40B4-BE49-F238E27FC236}">
                <a16:creationId xmlns:a16="http://schemas.microsoft.com/office/drawing/2014/main" id="{FAD938FE-3B63-4832-B610-64346C069F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5B38128B-385C-B928-A4A8-BD98929D3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 rtlCol="0"/>
          <a:lstStyle>
            <a:lvl1pPr algn="ctr">
              <a:defRPr lang="ru-MO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4769475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8751072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5BD6A3-F987-4FCC-A6EF-2EF0D33C0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lang="ru-MO"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C3F06A0-63CE-4272-B90E-4F20296BFBE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lang="ru-MO" sz="3200"/>
            </a:lvl1pPr>
            <a:lvl2pPr>
              <a:defRPr lang="ru-MO" sz="2800"/>
            </a:lvl2pPr>
            <a:lvl3pPr>
              <a:defRPr lang="ru-MO" sz="2400"/>
            </a:lvl3pPr>
            <a:lvl4pPr>
              <a:defRPr lang="ru-MO" sz="2000"/>
            </a:lvl4pPr>
            <a:lvl5pPr>
              <a:defRPr lang="ru-MO" sz="2000"/>
            </a:lvl5pPr>
            <a:lvl6pPr>
              <a:defRPr lang="ru-MO" sz="2000"/>
            </a:lvl6pPr>
            <a:lvl7pPr>
              <a:defRPr lang="ru-MO" sz="2000"/>
            </a:lvl7pPr>
            <a:lvl8pPr>
              <a:defRPr lang="ru-MO" sz="2000"/>
            </a:lvl8pPr>
            <a:lvl9pPr>
              <a:defRPr lang="ru-MO" sz="2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8467220-06E3-427A-B4D3-9B0030E09DB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lang="ru-MO" sz="1600"/>
            </a:lvl1pPr>
            <a:lvl2pPr marL="457200" indent="0">
              <a:buNone/>
              <a:defRPr lang="ru-MO" sz="1400"/>
            </a:lvl2pPr>
            <a:lvl3pPr marL="914400" indent="0">
              <a:buNone/>
              <a:defRPr lang="ru-MO" sz="1200"/>
            </a:lvl3pPr>
            <a:lvl4pPr marL="1371600" indent="0">
              <a:buNone/>
              <a:defRPr lang="ru-MO" sz="1000"/>
            </a:lvl4pPr>
            <a:lvl5pPr marL="1828800" indent="0">
              <a:buNone/>
              <a:defRPr lang="ru-MO" sz="1000"/>
            </a:lvl5pPr>
            <a:lvl6pPr marL="2286000" indent="0">
              <a:buNone/>
              <a:defRPr lang="ru-MO" sz="1000"/>
            </a:lvl6pPr>
            <a:lvl7pPr marL="2743200" indent="0">
              <a:buNone/>
              <a:defRPr lang="ru-MO" sz="1000"/>
            </a:lvl7pPr>
            <a:lvl8pPr marL="3200400" indent="0">
              <a:buNone/>
              <a:defRPr lang="ru-MO" sz="1000"/>
            </a:lvl8pPr>
            <a:lvl9pPr marL="3657600" indent="0">
              <a:buNone/>
              <a:defRPr lang="ru-MO" sz="1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5AEF53B-C85C-47DB-ADE4-C1D9FA68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FD4FD38-14E5-4C36-B948-8BF3F794E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7992005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308F2A-1C19-4116-80DF-E24EDDF28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lang="ru-MO"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8A489A7-7CA6-4CC9-B634-FCB2E102C6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lang="ru-MO" sz="3200"/>
            </a:lvl1pPr>
            <a:lvl2pPr marL="457200" indent="0">
              <a:buNone/>
              <a:defRPr lang="ru-MO" sz="2800"/>
            </a:lvl2pPr>
            <a:lvl3pPr marL="914400" indent="0">
              <a:buNone/>
              <a:defRPr lang="ru-MO" sz="2400"/>
            </a:lvl3pPr>
            <a:lvl4pPr marL="1371600" indent="0">
              <a:buNone/>
              <a:defRPr lang="ru-MO" sz="2000"/>
            </a:lvl4pPr>
            <a:lvl5pPr marL="1828800" indent="0">
              <a:buNone/>
              <a:defRPr lang="ru-MO" sz="2000"/>
            </a:lvl5pPr>
            <a:lvl6pPr marL="2286000" indent="0">
              <a:buNone/>
              <a:defRPr lang="ru-MO" sz="2000"/>
            </a:lvl6pPr>
            <a:lvl7pPr marL="2743200" indent="0">
              <a:buNone/>
              <a:defRPr lang="ru-MO" sz="2000"/>
            </a:lvl7pPr>
            <a:lvl8pPr marL="3200400" indent="0">
              <a:buNone/>
              <a:defRPr lang="ru-MO" sz="2000"/>
            </a:lvl8pPr>
            <a:lvl9pPr marL="3657600" indent="0">
              <a:buNone/>
              <a:defRPr lang="ru-MO" sz="2000"/>
            </a:lvl9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DF5F80D-1DB9-4E0A-8F68-924FC1C9C3B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lang="ru-MO" sz="1600"/>
            </a:lvl1pPr>
            <a:lvl2pPr marL="457200" indent="0">
              <a:buNone/>
              <a:defRPr lang="ru-MO" sz="1400"/>
            </a:lvl2pPr>
            <a:lvl3pPr marL="914400" indent="0">
              <a:buNone/>
              <a:defRPr lang="ru-MO" sz="1200"/>
            </a:lvl3pPr>
            <a:lvl4pPr marL="1371600" indent="0">
              <a:buNone/>
              <a:defRPr lang="ru-MO" sz="1000"/>
            </a:lvl4pPr>
            <a:lvl5pPr marL="1828800" indent="0">
              <a:buNone/>
              <a:defRPr lang="ru-MO" sz="1000"/>
            </a:lvl5pPr>
            <a:lvl6pPr marL="2286000" indent="0">
              <a:buNone/>
              <a:defRPr lang="ru-MO" sz="1000"/>
            </a:lvl6pPr>
            <a:lvl7pPr marL="2743200" indent="0">
              <a:buNone/>
              <a:defRPr lang="ru-MO" sz="1000"/>
            </a:lvl7pPr>
            <a:lvl8pPr marL="3200400" indent="0">
              <a:buNone/>
              <a:defRPr lang="ru-MO" sz="1000"/>
            </a:lvl8pPr>
            <a:lvl9pPr marL="3657600" indent="0">
              <a:buNone/>
              <a:defRPr lang="ru-MO" sz="1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DA4DA3-10C7-48A6-9B15-38222B8CA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584E7EE-5B3B-427E-9807-020AEF8C7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35165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ткани&#10;&#10;Автоматически созданное описание">
            <a:extLst>
              <a:ext uri="{FF2B5EF4-FFF2-40B4-BE49-F238E27FC236}">
                <a16:creationId xmlns:a16="http://schemas.microsoft.com/office/drawing/2014/main" id="{ABAD6905-AD97-1EAF-A4A3-D0BB13B12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13" y="1162701"/>
            <a:ext cx="1562100" cy="43942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3BCB4CA-03FB-81F4-F8A2-FA9C0DBDEB11}"/>
              </a:ext>
            </a:extLst>
          </p:cNvPr>
          <p:cNvSpPr/>
          <p:nvPr userDrawn="1"/>
        </p:nvSpPr>
        <p:spPr>
          <a:xfrm>
            <a:off x="0" y="0"/>
            <a:ext cx="6096000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pic>
        <p:nvPicPr>
          <p:cNvPr id="13" name="Рисунок 12" descr="Группа цветов&#10;&#10;Описание создано автоматически с низкой степенью достоверности">
            <a:extLst>
              <a:ext uri="{FF2B5EF4-FFF2-40B4-BE49-F238E27FC236}">
                <a16:creationId xmlns:a16="http://schemas.microsoft.com/office/drawing/2014/main" id="{138EDBF7-FA56-2BF9-ECFA-6C39FEE8F8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9852" flipH="1">
            <a:off x="1760954" y="2048834"/>
            <a:ext cx="1230524" cy="228732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880" y="978408"/>
            <a:ext cx="3749040" cy="1325880"/>
          </a:xfrm>
        </p:spPr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32" name="Объект 5">
            <a:extLst>
              <a:ext uri="{FF2B5EF4-FFF2-40B4-BE49-F238E27FC236}">
                <a16:creationId xmlns:a16="http://schemas.microsoft.com/office/drawing/2014/main" id="{9BEB2D80-6263-5794-6A1A-CFF345F7A92E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8183880" y="2194560"/>
            <a:ext cx="3749040" cy="4306824"/>
          </a:xfrm>
        </p:spPr>
        <p:txBody>
          <a:bodyPr rtlCol="0">
            <a:normAutofit/>
          </a:bodyPr>
          <a:lstStyle>
            <a:lvl1pPr marL="0" indent="0">
              <a:lnSpc>
                <a:spcPct val="150000"/>
              </a:lnSpc>
              <a:buClr>
                <a:srgbClr val="73292A"/>
              </a:buClr>
              <a:buNone/>
              <a:defRPr lang="ru-MO" sz="2400"/>
            </a:lvl1pPr>
            <a:lvl2pPr marL="228600">
              <a:buClr>
                <a:srgbClr val="73292A"/>
              </a:buClr>
              <a:defRPr lang="ru-MO" sz="2000"/>
            </a:lvl2pPr>
            <a:lvl3pPr marL="685800">
              <a:buClr>
                <a:srgbClr val="73292A"/>
              </a:buClr>
              <a:defRPr lang="ru-MO" sz="1800"/>
            </a:lvl3pPr>
            <a:lvl4pPr marL="1143000">
              <a:buClr>
                <a:srgbClr val="73292A"/>
              </a:buClr>
              <a:defRPr lang="ru-MO" sz="1600"/>
            </a:lvl4pPr>
            <a:lvl5pPr marL="1600200">
              <a:buClr>
                <a:srgbClr val="73292A"/>
              </a:buClr>
              <a:defRPr lang="ru-MO" sz="16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pic>
        <p:nvPicPr>
          <p:cNvPr id="6" name="Рисунок 5" descr="Изображение цветка, растения&#10;&#10;Автоматически созданное описание">
            <a:extLst>
              <a:ext uri="{FF2B5EF4-FFF2-40B4-BE49-F238E27FC236}">
                <a16:creationId xmlns:a16="http://schemas.microsoft.com/office/drawing/2014/main" id="{0FE36A83-31CF-DF76-5708-55ED9FB707E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235" y="2476883"/>
            <a:ext cx="749300" cy="2755900"/>
          </a:xfrm>
          <a:prstGeom prst="rect">
            <a:avLst/>
          </a:prstGeom>
        </p:spPr>
      </p:pic>
      <p:sp>
        <p:nvSpPr>
          <p:cNvPr id="11" name="Текст 33">
            <a:extLst>
              <a:ext uri="{FF2B5EF4-FFF2-40B4-BE49-F238E27FC236}">
                <a16:creationId xmlns:a16="http://schemas.microsoft.com/office/drawing/2014/main" id="{5BF6365E-74A9-6D7B-5F20-7C29F29017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5296" y="1426464"/>
            <a:ext cx="3922776" cy="4242816"/>
          </a:xfrm>
        </p:spPr>
        <p:txBody>
          <a:bodyPr rtlCol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lang="ru-MO" sz="30000">
                <a:solidFill>
                  <a:schemeClr val="bg1"/>
                </a:solidFill>
                <a:latin typeface="Times New Roman" panose="02020603050405020304" pitchFamily="18" charset="0"/>
                <a:cs typeface="+mj-cs"/>
              </a:defRPr>
            </a:lvl1pPr>
          </a:lstStyle>
          <a:p>
            <a:pPr lvl="0" rtl="0"/>
            <a:r>
              <a:rPr lang="ru-RU" noProof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953980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содержимое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BB4DE27-1913-8274-9943-46641EA0DAB7}"/>
              </a:ext>
            </a:extLst>
          </p:cNvPr>
          <p:cNvSpPr/>
          <p:nvPr userDrawn="1"/>
        </p:nvSpPr>
        <p:spPr>
          <a:xfrm>
            <a:off x="1174276" y="-756"/>
            <a:ext cx="9843449" cy="5690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>
              <a:solidFill>
                <a:schemeClr val="bg1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901AB4A-AE17-BFA4-697C-75EC6407E147}"/>
              </a:ext>
            </a:extLst>
          </p:cNvPr>
          <p:cNvSpPr/>
          <p:nvPr userDrawn="1"/>
        </p:nvSpPr>
        <p:spPr>
          <a:xfrm>
            <a:off x="1604189" y="-13446"/>
            <a:ext cx="8983623" cy="52577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pic>
        <p:nvPicPr>
          <p:cNvPr id="11" name="Рисунок 10" descr="Изображение моллюска, насекомого&#10;&#10;Автоматически созданное описание">
            <a:extLst>
              <a:ext uri="{FF2B5EF4-FFF2-40B4-BE49-F238E27FC236}">
                <a16:creationId xmlns:a16="http://schemas.microsoft.com/office/drawing/2014/main" id="{1C7F01FE-99A8-35BD-05A1-6D93A2578E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33" y="5110810"/>
            <a:ext cx="1207554" cy="35451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66660DF-FD7A-4340-E854-B4680A6B88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02474" y="-1953000"/>
            <a:ext cx="1485900" cy="53721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028" y="1389888"/>
            <a:ext cx="8695944" cy="1325880"/>
          </a:xfrm>
        </p:spPr>
        <p:txBody>
          <a:bodyPr rtlCol="0"/>
          <a:lstStyle>
            <a:lvl1pPr algn="ctr">
              <a:defRPr lang="ru-MO"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223516" y="2651760"/>
            <a:ext cx="7744968" cy="2697480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lang="ru-MO" sz="20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 algn="ctr">
              <a:lnSpc>
                <a:spcPct val="100000"/>
              </a:lnSpc>
              <a:defRPr lang="ru-MO" sz="18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 algn="ctr">
              <a:defRPr lang="ru-MO" sz="16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 algn="ctr">
              <a:defRPr lang="ru-MO"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 algn="ctr">
              <a:defRPr lang="ru-MO"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endParaRPr lang="ru-RU" noProof="0"/>
          </a:p>
        </p:txBody>
      </p:sp>
      <p:sp>
        <p:nvSpPr>
          <p:cNvPr id="14" name="Нижний колонтитул 13">
            <a:extLst>
              <a:ext uri="{FF2B5EF4-FFF2-40B4-BE49-F238E27FC236}">
                <a16:creationId xmlns:a16="http://schemas.microsoft.com/office/drawing/2014/main" id="{2F05D25C-B703-1868-603E-D468EF44D7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D8FDB2CC-A975-BC07-042A-228D387E51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120268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8ADFA29-47E3-2E16-12B7-D8031DC04C0D}"/>
              </a:ext>
            </a:extLst>
          </p:cNvPr>
          <p:cNvSpPr/>
          <p:nvPr userDrawn="1"/>
        </p:nvSpPr>
        <p:spPr>
          <a:xfrm>
            <a:off x="0" y="3377183"/>
            <a:ext cx="12192000" cy="2326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pic>
        <p:nvPicPr>
          <p:cNvPr id="11" name="Рисунок 10" descr="Растение крупным планом&#10;&#10;Описание создано автоматически с низкой степенью достоверности">
            <a:extLst>
              <a:ext uri="{FF2B5EF4-FFF2-40B4-BE49-F238E27FC236}">
                <a16:creationId xmlns:a16="http://schemas.microsoft.com/office/drawing/2014/main" id="{D373DB44-C887-96AC-D32D-B7656F28FB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87322" y="3187511"/>
            <a:ext cx="1422400" cy="5283200"/>
          </a:xfrm>
          <a:prstGeom prst="rect">
            <a:avLst/>
          </a:prstGeom>
        </p:spPr>
      </p:pic>
      <p:pic>
        <p:nvPicPr>
          <p:cNvPr id="9" name="Рисунок 8" descr="Изображение постельного белья, ткани&#10;&#10;Автоматически созданное описание">
            <a:extLst>
              <a:ext uri="{FF2B5EF4-FFF2-40B4-BE49-F238E27FC236}">
                <a16:creationId xmlns:a16="http://schemas.microsoft.com/office/drawing/2014/main" id="{6A080FF9-A96B-AA38-428D-5F2CF533D0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00022" y="287485"/>
            <a:ext cx="1485900" cy="5372100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5150280-02E2-686D-A130-65EBDA15EF13}"/>
              </a:ext>
            </a:extLst>
          </p:cNvPr>
          <p:cNvSpPr/>
          <p:nvPr userDrawn="1"/>
        </p:nvSpPr>
        <p:spPr>
          <a:xfrm>
            <a:off x="232651" y="3633264"/>
            <a:ext cx="11740896" cy="178975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pic>
        <p:nvPicPr>
          <p:cNvPr id="15" name="Рисунок 14" descr="Изображение керамического изделия, фарфора&#10;&#10;Автоматически созданное описание">
            <a:extLst>
              <a:ext uri="{FF2B5EF4-FFF2-40B4-BE49-F238E27FC236}">
                <a16:creationId xmlns:a16="http://schemas.microsoft.com/office/drawing/2014/main" id="{3DD4D68C-6665-333E-98E8-785116A05A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193">
            <a:off x="6957396" y="5090392"/>
            <a:ext cx="856832" cy="832525"/>
          </a:xfrm>
          <a:prstGeom prst="rect">
            <a:avLst/>
          </a:prstGeom>
        </p:spPr>
      </p:pic>
      <p:pic>
        <p:nvPicPr>
          <p:cNvPr id="17" name="Рисунок 16" descr="Изображение, содержащее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7E0939A-D971-0D79-9B6D-834913C959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979" y="3252854"/>
            <a:ext cx="1206427" cy="62135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153668" y="3977640"/>
            <a:ext cx="9884664" cy="731520"/>
          </a:xfrm>
        </p:spPr>
        <p:txBody>
          <a:bodyPr rtlCol="0" anchor="b">
            <a:normAutofit/>
          </a:bodyPr>
          <a:lstStyle>
            <a:lvl1pPr algn="ctr">
              <a:defRPr lang="ru-MO" sz="44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 userDrawn="1">
            <p:ph type="body" idx="1" hasCustomPrompt="1"/>
          </p:nvPr>
        </p:nvSpPr>
        <p:spPr>
          <a:xfrm>
            <a:off x="1153668" y="4700016"/>
            <a:ext cx="9884664" cy="457200"/>
          </a:xfrm>
        </p:spPr>
        <p:txBody>
          <a:bodyPr rtlCol="0" anchor="ctr"/>
          <a:lstStyle>
            <a:lvl1pPr marL="0" indent="0" algn="ctr">
              <a:buNone/>
              <a:defRPr lang="ru-MO"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lang="ru-MO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lang="ru-MO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lang="ru-MO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lang="ru-MO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lang="ru-MO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lang="ru-MO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lang="ru-MO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lang="ru-MO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0999"/>
            <a:ext cx="10515600" cy="1325880"/>
          </a:xfrm>
        </p:spPr>
        <p:txBody>
          <a:bodyPr rtlCol="0"/>
          <a:lstStyle>
            <a:lvl1pPr algn="ctr">
              <a:defRPr lang="ru-MO"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70832"/>
          </a:xfrm>
        </p:spPr>
        <p:txBody>
          <a:bodyPr rtlCol="0"/>
          <a:lstStyle>
            <a:lvl1pPr>
              <a:defRPr lang="ru-MO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 lang="ru-MO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 lang="ru-MO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 lang="ru-MO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 lang="ru-MO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4170EA9-DC14-D6B7-054C-51C9E1FE93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F65A817-7911-6CCE-C2C4-2C8568F7F3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782271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содержимое (зеленый цвет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0999"/>
            <a:ext cx="10515600" cy="1325880"/>
          </a:xfrm>
        </p:spPr>
        <p:txBody>
          <a:bodyPr rtlCol="0"/>
          <a:lstStyle>
            <a:lvl1pPr algn="ctr">
              <a:defRPr lang="ru-MO"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" y="1600200"/>
            <a:ext cx="10972800" cy="4572000"/>
          </a:xfrm>
        </p:spPr>
        <p:txBody>
          <a:bodyPr rtlCol="0"/>
          <a:lstStyle>
            <a:lvl1pPr>
              <a:defRPr lang="ru-MO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 lang="ru-MO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 lang="ru-MO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 lang="ru-MO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 lang="ru-MO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4170EA9-DC14-D6B7-054C-51C9E1FE93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F65A817-7911-6CCE-C2C4-2C8568F7F3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925109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2F45E1C-47F6-0AF9-7468-BA613D681E1D}"/>
              </a:ext>
            </a:extLst>
          </p:cNvPr>
          <p:cNvSpPr/>
          <p:nvPr userDrawn="1"/>
        </p:nvSpPr>
        <p:spPr>
          <a:xfrm>
            <a:off x="0" y="1533950"/>
            <a:ext cx="12192000" cy="379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pic>
        <p:nvPicPr>
          <p:cNvPr id="8" name="Рисунок 7" descr="Изображение ткани&#10;&#10;Автоматически созданное описание">
            <a:extLst>
              <a:ext uri="{FF2B5EF4-FFF2-40B4-BE49-F238E27FC236}">
                <a16:creationId xmlns:a16="http://schemas.microsoft.com/office/drawing/2014/main" id="{AB9E0D8B-7031-366D-884B-EB3FABD78C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56236" y="-1772981"/>
            <a:ext cx="2147050" cy="6039669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859314F-DCEF-A5A7-C5D9-F0D39AAC9FFA}"/>
              </a:ext>
            </a:extLst>
          </p:cNvPr>
          <p:cNvSpPr/>
          <p:nvPr userDrawn="1"/>
        </p:nvSpPr>
        <p:spPr>
          <a:xfrm>
            <a:off x="225552" y="1796143"/>
            <a:ext cx="11740896" cy="326571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pic>
        <p:nvPicPr>
          <p:cNvPr id="16" name="Рисунок 15" descr="Изображение цветка, растения&#10;&#10;Автоматически созданное описание">
            <a:extLst>
              <a:ext uri="{FF2B5EF4-FFF2-40B4-BE49-F238E27FC236}">
                <a16:creationId xmlns:a16="http://schemas.microsoft.com/office/drawing/2014/main" id="{DAAE5EB8-5B6B-6FA6-E6E7-D2F58FDFB4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07543" y="-287017"/>
            <a:ext cx="1051334" cy="3866771"/>
          </a:xfrm>
          <a:prstGeom prst="rect">
            <a:avLst/>
          </a:prstGeom>
        </p:spPr>
      </p:pic>
      <p:pic>
        <p:nvPicPr>
          <p:cNvPr id="19" name="Рисунок 18" descr="Изображение моллюска, насекомого&#10;&#10;Автоматически созданное описание">
            <a:extLst>
              <a:ext uri="{FF2B5EF4-FFF2-40B4-BE49-F238E27FC236}">
                <a16:creationId xmlns:a16="http://schemas.microsoft.com/office/drawing/2014/main" id="{BB1368FF-AA1B-4423-30B1-BE082E6F19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222" y="4923380"/>
            <a:ext cx="1207554" cy="35451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456" y="2404872"/>
            <a:ext cx="8705088" cy="2002536"/>
          </a:xfrm>
        </p:spPr>
        <p:txBody>
          <a:bodyPr rtlCol="0" anchor="t">
            <a:normAutofit/>
          </a:bodyPr>
          <a:lstStyle>
            <a:lvl1pPr algn="ctr">
              <a:defRPr lang="ru-MO" sz="44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43454" y="3964517"/>
            <a:ext cx="8705089" cy="457200"/>
          </a:xfrm>
        </p:spPr>
        <p:txBody>
          <a:bodyPr rtlCol="0" anchor="ctr"/>
          <a:lstStyle>
            <a:lvl1pPr marL="0" indent="0" algn="ctr">
              <a:buNone/>
              <a:defRPr lang="ru-MO" sz="2400">
                <a:solidFill>
                  <a:schemeClr val="accent3"/>
                </a:solidFill>
              </a:defRPr>
            </a:lvl1pPr>
            <a:lvl2pPr marL="457200" indent="0">
              <a:buNone/>
              <a:defRPr lang="ru-MO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lang="ru-MO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lang="ru-MO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lang="ru-MO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lang="ru-MO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lang="ru-MO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lang="ru-MO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lang="ru-MO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7" name="Текст 24">
            <a:extLst>
              <a:ext uri="{FF2B5EF4-FFF2-40B4-BE49-F238E27FC236}">
                <a16:creationId xmlns:a16="http://schemas.microsoft.com/office/drawing/2014/main" id="{F5E2B84E-B4F2-ED93-8084-ECFC3B9C38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149667" y="3189069"/>
            <a:ext cx="945473" cy="1936750"/>
          </a:xfrm>
        </p:spPr>
        <p:txBody>
          <a:bodyPr rtlCol="0">
            <a:noAutofit/>
          </a:bodyPr>
          <a:lstStyle>
            <a:lvl1pPr marL="0" indent="0">
              <a:buNone/>
              <a:defRPr lang="ru-MO" sz="14000" b="1">
                <a:solidFill>
                  <a:schemeClr val="tx2"/>
                </a:solidFill>
                <a:latin typeface="Times New Roman" panose="02020603050405020304" pitchFamily="18" charset="0"/>
                <a:cs typeface="+mj-cs"/>
              </a:defRPr>
            </a:lvl1pPr>
          </a:lstStyle>
          <a:p>
            <a:pPr lvl="0" rtl="0"/>
            <a:r>
              <a:rPr lang="ru-RU" noProof="0"/>
              <a:t>”</a:t>
            </a:r>
          </a:p>
        </p:txBody>
      </p:sp>
      <p:sp>
        <p:nvSpPr>
          <p:cNvPr id="28" name="Текст 24">
            <a:extLst>
              <a:ext uri="{FF2B5EF4-FFF2-40B4-BE49-F238E27FC236}">
                <a16:creationId xmlns:a16="http://schemas.microsoft.com/office/drawing/2014/main" id="{FDD82133-EB75-7E07-A9CE-730CB7F6CD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3184" y="2136567"/>
            <a:ext cx="941832" cy="1936750"/>
          </a:xfrm>
        </p:spPr>
        <p:txBody>
          <a:bodyPr rtlCol="0">
            <a:noAutofit/>
          </a:bodyPr>
          <a:lstStyle>
            <a:lvl1pPr marL="0" indent="0">
              <a:buNone/>
              <a:defRPr lang="ru-MO" sz="14000" b="1">
                <a:solidFill>
                  <a:schemeClr val="tx2"/>
                </a:solidFill>
                <a:latin typeface="Times New Roman" panose="02020603050405020304" pitchFamily="18" charset="0"/>
                <a:cs typeface="+mj-cs"/>
              </a:defRPr>
            </a:lvl1pPr>
          </a:lstStyle>
          <a:p>
            <a:pPr lvl="0" rtl="0"/>
            <a:r>
              <a:rPr lang="ru-RU" noProof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178703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41740FC-E682-E87B-87BB-213396FD2DF6}"/>
              </a:ext>
            </a:extLst>
          </p:cNvPr>
          <p:cNvSpPr/>
          <p:nvPr userDrawn="1"/>
        </p:nvSpPr>
        <p:spPr>
          <a:xfrm>
            <a:off x="553443" y="0"/>
            <a:ext cx="11105522" cy="624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AC6E25B-7977-E725-B84F-07CA54BB4973}"/>
              </a:ext>
            </a:extLst>
          </p:cNvPr>
          <p:cNvSpPr/>
          <p:nvPr userDrawn="1"/>
        </p:nvSpPr>
        <p:spPr>
          <a:xfrm>
            <a:off x="877579" y="0"/>
            <a:ext cx="10460969" cy="58727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pic>
        <p:nvPicPr>
          <p:cNvPr id="10" name="Рисунок 9" descr="Изображение моллюска, насекомого&#10;&#10;Автоматически созданное описание">
            <a:extLst>
              <a:ext uri="{FF2B5EF4-FFF2-40B4-BE49-F238E27FC236}">
                <a16:creationId xmlns:a16="http://schemas.microsoft.com/office/drawing/2014/main" id="{0EE757CA-B891-A6E4-F7DB-FFB1DBFDA0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75" y="5738220"/>
            <a:ext cx="1207554" cy="35451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5CA519-6BA6-FAC8-3545-2E7E3CBDE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 lang="ru-MO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22" name="Рисунок 17">
            <a:extLst>
              <a:ext uri="{FF2B5EF4-FFF2-40B4-BE49-F238E27FC236}">
                <a16:creationId xmlns:a16="http://schemas.microsoft.com/office/drawing/2014/main" id="{6A1AC1B6-9CB9-19D8-8BDC-EDC0B6C19DB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375868" y="1797050"/>
            <a:ext cx="2057400" cy="20589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ru-MO" sz="18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DAB2A93C-DB99-8217-D74F-D08E610FA7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26173" y="3946525"/>
            <a:ext cx="2194560" cy="35560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200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1" name="Текст 19">
            <a:extLst>
              <a:ext uri="{FF2B5EF4-FFF2-40B4-BE49-F238E27FC236}">
                <a16:creationId xmlns:a16="http://schemas.microsoft.com/office/drawing/2014/main" id="{61950EAA-EB4E-8768-AFC9-A0356AECFE1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28309" y="4306415"/>
            <a:ext cx="2194560" cy="27432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600">
                <a:latin typeface="+mn-lt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1" name="Рисунок 17">
            <a:extLst>
              <a:ext uri="{FF2B5EF4-FFF2-40B4-BE49-F238E27FC236}">
                <a16:creationId xmlns:a16="http://schemas.microsoft.com/office/drawing/2014/main" id="{E3B18CDB-3FF1-EC8E-EA8A-31E9BF81747A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3828270" y="1797050"/>
            <a:ext cx="2057400" cy="20589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ru-MO" sz="18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33" name="Текст 19">
            <a:extLst>
              <a:ext uri="{FF2B5EF4-FFF2-40B4-BE49-F238E27FC236}">
                <a16:creationId xmlns:a16="http://schemas.microsoft.com/office/drawing/2014/main" id="{EAB1EC17-F1C7-0781-4F52-DEE9122BBC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63663" y="3926721"/>
            <a:ext cx="2194560" cy="35560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200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2" name="Текст 19">
            <a:extLst>
              <a:ext uri="{FF2B5EF4-FFF2-40B4-BE49-F238E27FC236}">
                <a16:creationId xmlns:a16="http://schemas.microsoft.com/office/drawing/2014/main" id="{9E2E4E06-43E3-5309-A921-59117EDFEA1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65799" y="4286611"/>
            <a:ext cx="2194560" cy="27432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600">
                <a:latin typeface="+mn-lt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0" name="Рисунок 17">
            <a:extLst>
              <a:ext uri="{FF2B5EF4-FFF2-40B4-BE49-F238E27FC236}">
                <a16:creationId xmlns:a16="http://schemas.microsoft.com/office/drawing/2014/main" id="{2EB018F6-8206-135F-BF16-29E6E63FD09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280672" y="1797050"/>
            <a:ext cx="2057400" cy="20589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ru-MO" sz="18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35" name="Текст 19">
            <a:extLst>
              <a:ext uri="{FF2B5EF4-FFF2-40B4-BE49-F238E27FC236}">
                <a16:creationId xmlns:a16="http://schemas.microsoft.com/office/drawing/2014/main" id="{13D50A41-E904-8A4E-6F0A-F980F8D6471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16065" y="3946525"/>
            <a:ext cx="2194560" cy="35560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200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4" name="Текст 19">
            <a:extLst>
              <a:ext uri="{FF2B5EF4-FFF2-40B4-BE49-F238E27FC236}">
                <a16:creationId xmlns:a16="http://schemas.microsoft.com/office/drawing/2014/main" id="{D6CE30A5-8B65-384B-A8B9-6F711A52194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18201" y="4306415"/>
            <a:ext cx="2194560" cy="27432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600">
                <a:latin typeface="+mn-lt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9" name="Рисунок 17">
            <a:extLst>
              <a:ext uri="{FF2B5EF4-FFF2-40B4-BE49-F238E27FC236}">
                <a16:creationId xmlns:a16="http://schemas.microsoft.com/office/drawing/2014/main" id="{D1C71745-769D-8F16-2B61-EF5D4012F1E3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8733074" y="1797050"/>
            <a:ext cx="2057400" cy="20589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ru-MO" sz="18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37" name="Текст 19">
            <a:extLst>
              <a:ext uri="{FF2B5EF4-FFF2-40B4-BE49-F238E27FC236}">
                <a16:creationId xmlns:a16="http://schemas.microsoft.com/office/drawing/2014/main" id="{D6D40AAC-2768-6F48-97AE-FD958D89FD8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666331" y="3946525"/>
            <a:ext cx="2194560" cy="35560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200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6" name="Текст 19">
            <a:extLst>
              <a:ext uri="{FF2B5EF4-FFF2-40B4-BE49-F238E27FC236}">
                <a16:creationId xmlns:a16="http://schemas.microsoft.com/office/drawing/2014/main" id="{85652007-C32E-173C-2A5F-B1C08D6140D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668467" y="4306415"/>
            <a:ext cx="2194560" cy="27432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600">
                <a:latin typeface="+mn-lt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8AD4DF5-3AA4-926D-00B1-1C24F968F4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E3EC206-AFEC-E74D-0522-B0D47B2E7A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519687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41740FC-E682-E87B-87BB-213396FD2DF6}"/>
              </a:ext>
            </a:extLst>
          </p:cNvPr>
          <p:cNvSpPr/>
          <p:nvPr userDrawn="1"/>
        </p:nvSpPr>
        <p:spPr>
          <a:xfrm>
            <a:off x="553443" y="0"/>
            <a:ext cx="11105522" cy="624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AC6E25B-7977-E725-B84F-07CA54BB4973}"/>
              </a:ext>
            </a:extLst>
          </p:cNvPr>
          <p:cNvSpPr/>
          <p:nvPr userDrawn="1"/>
        </p:nvSpPr>
        <p:spPr>
          <a:xfrm>
            <a:off x="877579" y="0"/>
            <a:ext cx="10460969" cy="58727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pic>
        <p:nvPicPr>
          <p:cNvPr id="10" name="Рисунок 9" descr="Изображение моллюска, насекомого&#10;&#10;Автоматически созданное описание">
            <a:extLst>
              <a:ext uri="{FF2B5EF4-FFF2-40B4-BE49-F238E27FC236}">
                <a16:creationId xmlns:a16="http://schemas.microsoft.com/office/drawing/2014/main" id="{0EE757CA-B891-A6E4-F7DB-FFB1DBFDA0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75" y="5738220"/>
            <a:ext cx="1207554" cy="35451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5CA519-6BA6-FAC8-3545-2E7E3CBDE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 lang="ru-MO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22" name="Рисунок 17">
            <a:extLst>
              <a:ext uri="{FF2B5EF4-FFF2-40B4-BE49-F238E27FC236}">
                <a16:creationId xmlns:a16="http://schemas.microsoft.com/office/drawing/2014/main" id="{6A1AC1B6-9CB9-19D8-8BDC-EDC0B6C19DB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81364" y="1658061"/>
            <a:ext cx="1160392" cy="11612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ru-MO" sz="18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DAB2A93C-DB99-8217-D74F-D08E610FA7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06424" y="2926080"/>
            <a:ext cx="2322576" cy="182880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600" spc="20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1" name="Текст 19">
            <a:extLst>
              <a:ext uri="{FF2B5EF4-FFF2-40B4-BE49-F238E27FC236}">
                <a16:creationId xmlns:a16="http://schemas.microsoft.com/office/drawing/2014/main" id="{61950EAA-EB4E-8768-AFC9-A0356AECFE1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6424" y="3145536"/>
            <a:ext cx="2322576" cy="265176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400" spc="20" baseline="0">
                <a:latin typeface="+mn-lt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6" name="Рисунок 17">
            <a:extLst>
              <a:ext uri="{FF2B5EF4-FFF2-40B4-BE49-F238E27FC236}">
                <a16:creationId xmlns:a16="http://schemas.microsoft.com/office/drawing/2014/main" id="{B23EF08B-7D0C-7D96-413D-71C22E3F74D0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681364" y="3818492"/>
            <a:ext cx="1160392" cy="11612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ru-MO" sz="18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45" name="Текст 19">
            <a:extLst>
              <a:ext uri="{FF2B5EF4-FFF2-40B4-BE49-F238E27FC236}">
                <a16:creationId xmlns:a16="http://schemas.microsoft.com/office/drawing/2014/main" id="{A6866782-6675-4F37-E5D2-68CB0191C1A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106424" y="5086511"/>
            <a:ext cx="2322576" cy="182880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600" spc="20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4" name="Текст 19">
            <a:extLst>
              <a:ext uri="{FF2B5EF4-FFF2-40B4-BE49-F238E27FC236}">
                <a16:creationId xmlns:a16="http://schemas.microsoft.com/office/drawing/2014/main" id="{9F53AB27-DDFA-AA5D-8253-546C9BBA9CE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106424" y="5305967"/>
            <a:ext cx="2322576" cy="265176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400" spc="20" baseline="0">
                <a:latin typeface="+mn-lt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1" name="Рисунок 17">
            <a:extLst>
              <a:ext uri="{FF2B5EF4-FFF2-40B4-BE49-F238E27FC236}">
                <a16:creationId xmlns:a16="http://schemas.microsoft.com/office/drawing/2014/main" id="{E3B18CDB-3FF1-EC8E-EA8A-31E9BF81747A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4226754" y="1658061"/>
            <a:ext cx="1160392" cy="11612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ru-MO" sz="18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33" name="Текст 19">
            <a:extLst>
              <a:ext uri="{FF2B5EF4-FFF2-40B4-BE49-F238E27FC236}">
                <a16:creationId xmlns:a16="http://schemas.microsoft.com/office/drawing/2014/main" id="{EAB1EC17-F1C7-0781-4F52-DEE9122BBC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39312" y="2926080"/>
            <a:ext cx="2322576" cy="182880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600" spc="20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2" name="Текст 19">
            <a:extLst>
              <a:ext uri="{FF2B5EF4-FFF2-40B4-BE49-F238E27FC236}">
                <a16:creationId xmlns:a16="http://schemas.microsoft.com/office/drawing/2014/main" id="{9E2E4E06-43E3-5309-A921-59117EDFEA1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39312" y="3145536"/>
            <a:ext cx="2322576" cy="265176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400" spc="20" baseline="0">
                <a:latin typeface="+mn-lt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6" name="Рисунок 17">
            <a:extLst>
              <a:ext uri="{FF2B5EF4-FFF2-40B4-BE49-F238E27FC236}">
                <a16:creationId xmlns:a16="http://schemas.microsoft.com/office/drawing/2014/main" id="{DD9CE7E9-3BC2-0321-457B-61D363708B38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226754" y="3818492"/>
            <a:ext cx="1160392" cy="11612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ru-MO" sz="18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3" name="Текст 19">
            <a:extLst>
              <a:ext uri="{FF2B5EF4-FFF2-40B4-BE49-F238E27FC236}">
                <a16:creationId xmlns:a16="http://schemas.microsoft.com/office/drawing/2014/main" id="{70DD1941-A469-A457-B987-E0E2C300A8A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639312" y="5086511"/>
            <a:ext cx="2322576" cy="182880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600" spc="20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8" name="Текст 19">
            <a:extLst>
              <a:ext uri="{FF2B5EF4-FFF2-40B4-BE49-F238E27FC236}">
                <a16:creationId xmlns:a16="http://schemas.microsoft.com/office/drawing/2014/main" id="{D6B84B7D-A7EC-6FE1-9925-F78AF0DE230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639312" y="5305967"/>
            <a:ext cx="2322576" cy="265176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400" spc="20" baseline="0">
                <a:latin typeface="+mn-lt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0" name="Рисунок 17">
            <a:extLst>
              <a:ext uri="{FF2B5EF4-FFF2-40B4-BE49-F238E27FC236}">
                <a16:creationId xmlns:a16="http://schemas.microsoft.com/office/drawing/2014/main" id="{2EB018F6-8206-135F-BF16-29E6E63FD09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772144" y="1658061"/>
            <a:ext cx="1160392" cy="11612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ru-MO" sz="18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35" name="Текст 19">
            <a:extLst>
              <a:ext uri="{FF2B5EF4-FFF2-40B4-BE49-F238E27FC236}">
                <a16:creationId xmlns:a16="http://schemas.microsoft.com/office/drawing/2014/main" id="{13D50A41-E904-8A4E-6F0A-F980F8D6471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72200" y="2926080"/>
            <a:ext cx="2322576" cy="182880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600" spc="20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4" name="Текст 19">
            <a:extLst>
              <a:ext uri="{FF2B5EF4-FFF2-40B4-BE49-F238E27FC236}">
                <a16:creationId xmlns:a16="http://schemas.microsoft.com/office/drawing/2014/main" id="{D6CE30A5-8B65-384B-A8B9-6F711A52194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72200" y="3145536"/>
            <a:ext cx="2322576" cy="265176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400" spc="20" baseline="0">
                <a:latin typeface="+mn-lt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4" name="Рисунок 17">
            <a:extLst>
              <a:ext uri="{FF2B5EF4-FFF2-40B4-BE49-F238E27FC236}">
                <a16:creationId xmlns:a16="http://schemas.microsoft.com/office/drawing/2014/main" id="{AA1AC2FE-336D-4E7F-2C86-6A8C29BA8F90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772144" y="3818492"/>
            <a:ext cx="1160392" cy="11612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ru-MO" sz="18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7" name="Текст 19">
            <a:extLst>
              <a:ext uri="{FF2B5EF4-FFF2-40B4-BE49-F238E27FC236}">
                <a16:creationId xmlns:a16="http://schemas.microsoft.com/office/drawing/2014/main" id="{FA370BF1-09EC-DBE1-5118-8A92A0F90BC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172200" y="5086511"/>
            <a:ext cx="2322576" cy="182880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600" spc="20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5" name="Текст 19">
            <a:extLst>
              <a:ext uri="{FF2B5EF4-FFF2-40B4-BE49-F238E27FC236}">
                <a16:creationId xmlns:a16="http://schemas.microsoft.com/office/drawing/2014/main" id="{5089D72C-E865-F5D3-CB1E-050AEF68445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172200" y="5305967"/>
            <a:ext cx="2322576" cy="265176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400" spc="20" baseline="0">
                <a:latin typeface="+mn-lt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9" name="Рисунок 17">
            <a:extLst>
              <a:ext uri="{FF2B5EF4-FFF2-40B4-BE49-F238E27FC236}">
                <a16:creationId xmlns:a16="http://schemas.microsoft.com/office/drawing/2014/main" id="{D1C71745-769D-8F16-2B61-EF5D4012F1E3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9317533" y="1658061"/>
            <a:ext cx="1160392" cy="11612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ru-MO" sz="18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37" name="Текст 19">
            <a:extLst>
              <a:ext uri="{FF2B5EF4-FFF2-40B4-BE49-F238E27FC236}">
                <a16:creationId xmlns:a16="http://schemas.microsoft.com/office/drawing/2014/main" id="{D6D40AAC-2768-6F48-97AE-FD958D89FD8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05088" y="2926080"/>
            <a:ext cx="2322576" cy="182880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600" spc="20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6" name="Текст 19">
            <a:extLst>
              <a:ext uri="{FF2B5EF4-FFF2-40B4-BE49-F238E27FC236}">
                <a16:creationId xmlns:a16="http://schemas.microsoft.com/office/drawing/2014/main" id="{85652007-C32E-173C-2A5F-B1C08D6140D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705088" y="3145536"/>
            <a:ext cx="2322576" cy="265176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400" spc="20" baseline="0">
                <a:latin typeface="+mn-lt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7" name="Рисунок 17">
            <a:extLst>
              <a:ext uri="{FF2B5EF4-FFF2-40B4-BE49-F238E27FC236}">
                <a16:creationId xmlns:a16="http://schemas.microsoft.com/office/drawing/2014/main" id="{4F7ECA98-24CD-8CC5-A3EC-BFF5E9B11748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9317533" y="3818492"/>
            <a:ext cx="1160392" cy="11612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ru-MO" sz="18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42" name="Текст 19">
            <a:extLst>
              <a:ext uri="{FF2B5EF4-FFF2-40B4-BE49-F238E27FC236}">
                <a16:creationId xmlns:a16="http://schemas.microsoft.com/office/drawing/2014/main" id="{46CBECF2-D93E-3DF9-064C-CB4A3262B69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705088" y="5086511"/>
            <a:ext cx="2322576" cy="182880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600" spc="20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1" name="Текст 19">
            <a:extLst>
              <a:ext uri="{FF2B5EF4-FFF2-40B4-BE49-F238E27FC236}">
                <a16:creationId xmlns:a16="http://schemas.microsoft.com/office/drawing/2014/main" id="{71E06E16-A083-B853-8155-7FF97AD1DE8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705088" y="5305967"/>
            <a:ext cx="2322576" cy="265176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400" spc="20" baseline="0">
                <a:latin typeface="+mn-lt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8AD4DF5-3AA4-926D-00B1-1C24F968F4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E3EC206-AFEC-E74D-0522-B0D47B2E7A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62232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MO"/>
            </a:def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ru-MO"/>
            </a:def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ru-MO" sz="1200">
                <a:solidFill>
                  <a:schemeClr val="tx1"/>
                </a:solidFill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80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MO" sz="1200">
                <a:solidFill>
                  <a:schemeClr val="tx1"/>
                </a:solidFill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9" r:id="rId3"/>
    <p:sldLayoutId id="2147483651" r:id="rId4"/>
    <p:sldLayoutId id="2147483650" r:id="rId5"/>
    <p:sldLayoutId id="2147483663" r:id="rId6"/>
    <p:sldLayoutId id="2147483665" r:id="rId7"/>
    <p:sldLayoutId id="2147483660" r:id="rId8"/>
    <p:sldLayoutId id="2147483661" r:id="rId9"/>
    <p:sldLayoutId id="2147483662" r:id="rId10"/>
    <p:sldLayoutId id="2147483666" r:id="rId11"/>
    <p:sldLayoutId id="2147483653" r:id="rId12"/>
    <p:sldLayoutId id="2147483664" r:id="rId13"/>
    <p:sldLayoutId id="2147483667" r:id="rId14"/>
    <p:sldLayoutId id="2147483652" r:id="rId15"/>
    <p:sldLayoutId id="2147483654" r:id="rId16"/>
    <p:sldLayoutId id="2147483655" r:id="rId17"/>
    <p:sldLayoutId id="2147483656" r:id="rId18"/>
    <p:sldLayoutId id="2147483657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ru-MO" sz="4400" kern="1200">
          <a:solidFill>
            <a:schemeClr val="accent3"/>
          </a:solidFill>
          <a:latin typeface="Times New Roman" panose="020206030504050203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73292A"/>
        </a:buClr>
        <a:buFont typeface="Arial" panose="020B0604020202020204" pitchFamily="34" charset="0"/>
        <a:buChar char="•"/>
        <a:defRPr lang="ru-MO" sz="2800" kern="1200">
          <a:solidFill>
            <a:schemeClr val="accent3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lang="ru-MO" sz="2400" kern="1200">
          <a:solidFill>
            <a:schemeClr val="accent3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lang="ru-MO" sz="2000" kern="1200">
          <a:solidFill>
            <a:schemeClr val="accent3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lang="ru-MO" sz="1800" kern="1200">
          <a:solidFill>
            <a:schemeClr val="accent3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lang="ru-MO" sz="18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MO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MO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MO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MO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MO"/>
      </a:defPPr>
      <a:lvl1pPr marL="0" algn="l" defTabSz="914400" rtl="0" eaLnBrk="1" latinLnBrk="0" hangingPunct="1">
        <a:defRPr lang="ru-MO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ru-MO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ru-MO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ru-MO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ru-MO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ru-MO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ru-MO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ru-MO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ru-MO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40" userDrawn="1">
          <p15:clr>
            <a:srgbClr val="547EBF"/>
          </p15:clr>
        </p15:guide>
        <p15:guide id="4" orient="horz" pos="240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7" pos="3960" userDrawn="1">
          <p15:clr>
            <a:srgbClr val="547EBF"/>
          </p15:clr>
        </p15:guide>
        <p15:guide id="8" pos="3720" userDrawn="1">
          <p15:clr>
            <a:srgbClr val="547EBF"/>
          </p15:clr>
        </p15:guide>
        <p15:guide id="9" pos="2112" userDrawn="1">
          <p15:clr>
            <a:srgbClr val="547EBF"/>
          </p15:clr>
        </p15:guide>
        <p15:guide id="10" pos="1848" userDrawn="1">
          <p15:clr>
            <a:srgbClr val="547EBF"/>
          </p15:clr>
        </p15:guide>
        <p15:guide id="11" pos="5568" userDrawn="1">
          <p15:clr>
            <a:srgbClr val="547EBF"/>
          </p15:clr>
        </p15:guide>
        <p15:guide id="12" pos="5832" userDrawn="1">
          <p15:clr>
            <a:srgbClr val="547EBF"/>
          </p15:clr>
        </p15:guide>
        <p15:guide id="13" pos="4968" userDrawn="1">
          <p15:clr>
            <a:srgbClr val="9FCC3B"/>
          </p15:clr>
        </p15:guide>
        <p15:guide id="14" pos="5208" userDrawn="1">
          <p15:clr>
            <a:srgbClr val="9FCC3B"/>
          </p15:clr>
        </p15:guide>
        <p15:guide id="15" pos="2712" userDrawn="1">
          <p15:clr>
            <a:srgbClr val="9FCC3B"/>
          </p15:clr>
        </p15:guide>
        <p15:guide id="16" pos="2472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7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7.pn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microsoft.com/office/2007/relationships/media" Target="../media/media10.mp3"/><Relationship Id="rId7" Type="http://schemas.openxmlformats.org/officeDocument/2006/relationships/slideLayout" Target="../slideLayouts/slideLayout14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audio" Target="../media/media11.mp3"/><Relationship Id="rId11" Type="http://schemas.openxmlformats.org/officeDocument/2006/relationships/image" Target="../media/image17.png"/><Relationship Id="rId5" Type="http://schemas.microsoft.com/office/2007/relationships/media" Target="../media/media11.mp3"/><Relationship Id="rId10" Type="http://schemas.openxmlformats.org/officeDocument/2006/relationships/image" Target="../media/image32.jpeg"/><Relationship Id="rId4" Type="http://schemas.openxmlformats.org/officeDocument/2006/relationships/audio" Target="../media/media10.mp3"/><Relationship Id="rId9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7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7.pn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24180B-35BA-C28E-820F-59C84FBDD9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2392" y="2707689"/>
            <a:ext cx="5832629" cy="861134"/>
          </a:xfrm>
        </p:spPr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dirty="0">
                <a:solidFill>
                  <a:srgbClr val="FFC000"/>
                </a:solidFill>
              </a:rPr>
              <a:t>Перелетные птицы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849F920-9BB5-CA49-D1F7-4D64E0889F15}"/>
              </a:ext>
            </a:extLst>
          </p:cNvPr>
          <p:cNvSpPr/>
          <p:nvPr/>
        </p:nvSpPr>
        <p:spPr>
          <a:xfrm>
            <a:off x="3867705" y="4376692"/>
            <a:ext cx="4456590" cy="117185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МБДОУ «</a:t>
            </a:r>
            <a:r>
              <a:rPr lang="ru-RU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Кудровский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ДСКВ №1»</a:t>
            </a:r>
          </a:p>
          <a:p>
            <a:pPr algn="ctr"/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Воспитатель: Чухраева Марина Александровна</a:t>
            </a:r>
          </a:p>
        </p:txBody>
      </p:sp>
    </p:spTree>
    <p:extLst>
      <p:ext uri="{BB962C8B-B14F-4D97-AF65-F5344CB8AC3E}">
        <p14:creationId xmlns:p14="http://schemas.microsoft.com/office/powerpoint/2010/main" val="3177180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14471D4-666C-1F56-7312-191087E5D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5402" y="399495"/>
            <a:ext cx="4619348" cy="6090082"/>
          </a:xfrm>
        </p:spPr>
        <p:txBody>
          <a:bodyPr>
            <a:normAutofit/>
          </a:bodyPr>
          <a:lstStyle/>
          <a:p>
            <a:r>
              <a:rPr lang="ru-RU" b="1" i="0" dirty="0">
                <a:solidFill>
                  <a:srgbClr val="212121"/>
                </a:solidFill>
                <a:effectLst/>
                <a:highlight>
                  <a:srgbClr val="F0EAD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Трясогузка</a:t>
            </a:r>
            <a:r>
              <a:rPr lang="ru-RU" b="0" i="0" dirty="0">
                <a:solidFill>
                  <a:srgbClr val="212121"/>
                </a:solidFill>
                <a:effectLst/>
                <a:highlight>
                  <a:srgbClr val="F0EAD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— это маленькая певчая птичка. Так же е</a:t>
            </a:r>
            <a:r>
              <a:rPr lang="ru-RU" dirty="0">
                <a:solidFill>
                  <a:srgbClr val="212121"/>
                </a:solidFill>
                <a:highlight>
                  <a:srgbClr val="F0EAD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ё называют </a:t>
            </a:r>
            <a:r>
              <a:rPr lang="ru-RU" dirty="0" err="1">
                <a:solidFill>
                  <a:srgbClr val="212121"/>
                </a:solidFill>
                <a:highlight>
                  <a:srgbClr val="F0EAD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трясохвосткой</a:t>
            </a:r>
            <a:r>
              <a:rPr lang="ru-RU" dirty="0">
                <a:solidFill>
                  <a:srgbClr val="212121"/>
                </a:solidFill>
                <a:highlight>
                  <a:srgbClr val="F0EAD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потому что она всегда  потрясывает своим хвостиком.</a:t>
            </a:r>
            <a:r>
              <a:rPr lang="ru-RU" b="0" i="0" dirty="0">
                <a:solidFill>
                  <a:srgbClr val="212121"/>
                </a:solidFill>
                <a:effectLst/>
                <a:highlight>
                  <a:srgbClr val="F0EAD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Они подлетают достаточно близко к человеку(на расстояние вытянутой руки) и свои гнёзда строят  в самых не обычных местах, например на  транспорте. Их любимое лакомство – колорадский жук.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FAF0E190-D89C-7541-67C8-B9E9980EB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41" y="159391"/>
            <a:ext cx="4487400" cy="312973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>
            <a:extLst>
              <a:ext uri="{FF2B5EF4-FFF2-40B4-BE49-F238E27FC236}">
                <a16:creationId xmlns:a16="http://schemas.microsoft.com/office/drawing/2014/main" id="{D5655FE2-92CA-2A95-3834-9827FC3F6A9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50" name="Picture 6">
            <a:extLst>
              <a:ext uri="{FF2B5EF4-FFF2-40B4-BE49-F238E27FC236}">
                <a16:creationId xmlns:a16="http://schemas.microsoft.com/office/drawing/2014/main" id="{1F22C129-EA76-61AD-8130-34E546C21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22" y="3376852"/>
            <a:ext cx="4745038" cy="332175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zheltolobaya-tryasoguzka-golos-1">
            <a:hlinkClick r:id="" action="ppaction://media"/>
            <a:extLst>
              <a:ext uri="{FF2B5EF4-FFF2-40B4-BE49-F238E27FC236}">
                <a16:creationId xmlns:a16="http://schemas.microsoft.com/office/drawing/2014/main" id="{8170BE50-FCCF-4745-0434-D258A8D02E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91400" y="3484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94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656FEF-11CB-92FA-BD38-6FCACA659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F639FD8-D387-472F-BA30-816CDAD205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5402" y="355107"/>
            <a:ext cx="4465468" cy="6303145"/>
          </a:xfrm>
        </p:spPr>
        <p:txBody>
          <a:bodyPr>
            <a:normAutofit fontScale="92500" lnSpcReduction="20000"/>
          </a:bodyPr>
          <a:lstStyle/>
          <a:p>
            <a:r>
              <a:rPr lang="ru-RU" b="1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Журавль</a:t>
            </a:r>
            <a:r>
              <a:rPr lang="ru-RU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-это птицы довольно больших размеров, с вытянутым телом и длинными прямыми ногами. Питаются </a:t>
            </a:r>
            <a:r>
              <a:rPr lang="ru-RU" b="1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журавли ягодами</a:t>
            </a:r>
            <a:r>
              <a:rPr lang="ru-RU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молодыми побегами травянистых растений, семенами, но не брезгают и насекомыми.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highlight>
                  <a:srgbClr val="FFFFFF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Живут журавли обычно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на болотах,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highlight>
                  <a:srgbClr val="FFFFFF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прудах, озерах. Они очень </a:t>
            </a:r>
            <a:r>
              <a:rPr lang="ru-RU" b="0" i="1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«разговорчивые»</a:t>
            </a:r>
            <a:r>
              <a:rPr lang="ru-RU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 и криками часто выдают свое присутствие.  </a:t>
            </a:r>
            <a:r>
              <a:rPr lang="ru-RU" b="1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Журавли</a:t>
            </a:r>
            <a:r>
              <a:rPr lang="ru-RU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 охраняются во всем мире и занесены в </a:t>
            </a:r>
            <a:r>
              <a:rPr lang="ru-RU" b="0" i="1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«Международную Красную книгу».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0E1C44E0-0407-A18A-F3CB-6DBF9C01C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76" y="1953088"/>
            <a:ext cx="5729845" cy="322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zhuravli">
            <a:hlinkClick r:id="" action="ppaction://media"/>
            <a:extLst>
              <a:ext uri="{FF2B5EF4-FFF2-40B4-BE49-F238E27FC236}">
                <a16:creationId xmlns:a16="http://schemas.microsoft.com/office/drawing/2014/main" id="{07FB42F1-5508-0B3D-AFD9-ABBE20BD4D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7269" y="22434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439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3C5BCAF-12BB-F0A2-4214-10D21D21E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3561" y="390617"/>
            <a:ext cx="5060271" cy="6116715"/>
          </a:xfrm>
        </p:spPr>
        <p:txBody>
          <a:bodyPr>
            <a:norm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Лебеди, гуси, утки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водоплавающие птицы, у которых на лапах есть перепонки. </a:t>
            </a:r>
            <a:r>
              <a:rPr lang="ru-RU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Питаются водными растениями, которые растут в воде или на болоте, насекомыми, личинками, червями, лягушками, рыбами.</a:t>
            </a:r>
            <a:r>
              <a:rPr lang="ru-RU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ru-RU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У </a:t>
            </a:r>
            <a:r>
              <a:rPr lang="ru-RU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водоплавающих птиц</a:t>
            </a:r>
            <a:r>
              <a:rPr lang="ru-RU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 есть специальная жировая железа, жиром которой </a:t>
            </a:r>
            <a:r>
              <a:rPr lang="ru-RU" dirty="0">
                <a:solidFill>
                  <a:srgbClr val="111111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они</a:t>
            </a:r>
            <a:r>
              <a:rPr lang="ru-RU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при помощи клюва смазывают перья.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1005D43B-EF03-8BD9-B93E-160ECF5395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1" r="16110" b="24302"/>
          <a:stretch/>
        </p:blipFill>
        <p:spPr bwMode="auto">
          <a:xfrm>
            <a:off x="96219" y="187664"/>
            <a:ext cx="3845465" cy="255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8B893031-B227-EAEF-3D7B-C4AD0C42D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2" t="7018" r="30390" b="13900"/>
          <a:stretch/>
        </p:blipFill>
        <p:spPr bwMode="auto">
          <a:xfrm>
            <a:off x="177553" y="4109125"/>
            <a:ext cx="3124940" cy="2601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C127616B-471D-DA50-0666-D29AA2DAC2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0" t="7821" r="24335" b="9218"/>
          <a:stretch/>
        </p:blipFill>
        <p:spPr bwMode="auto">
          <a:xfrm>
            <a:off x="2991774" y="2171206"/>
            <a:ext cx="2965143" cy="255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nas">
            <a:hlinkClick r:id="" action="ppaction://media"/>
            <a:extLst>
              <a:ext uri="{FF2B5EF4-FFF2-40B4-BE49-F238E27FC236}">
                <a16:creationId xmlns:a16="http://schemas.microsoft.com/office/drawing/2014/main" id="{F3042C95-6628-F6B7-094F-07BAE54F6B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287698" y="448391"/>
            <a:ext cx="487363" cy="487363"/>
          </a:xfrm>
          <a:prstGeom prst="rect">
            <a:avLst/>
          </a:prstGeom>
        </p:spPr>
      </p:pic>
      <p:pic>
        <p:nvPicPr>
          <p:cNvPr id="4" name="sound_22376">
            <a:hlinkClick r:id="" action="ppaction://media"/>
            <a:extLst>
              <a:ext uri="{FF2B5EF4-FFF2-40B4-BE49-F238E27FC236}">
                <a16:creationId xmlns:a16="http://schemas.microsoft.com/office/drawing/2014/main" id="{03423EE6-7AD9-29B5-57C5-7148E6B2507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043657" y="3948004"/>
            <a:ext cx="487363" cy="487363"/>
          </a:xfrm>
          <a:prstGeom prst="rect">
            <a:avLst/>
          </a:prstGeom>
        </p:spPr>
      </p:pic>
      <p:pic>
        <p:nvPicPr>
          <p:cNvPr id="6" name="animal_bird_duck_quack_002">
            <a:hlinkClick r:id="" action="ppaction://media"/>
            <a:extLst>
              <a:ext uri="{FF2B5EF4-FFF2-40B4-BE49-F238E27FC236}">
                <a16:creationId xmlns:a16="http://schemas.microsoft.com/office/drawing/2014/main" id="{E5D7CB65-9947-C537-37B4-231187616EB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534005" y="59621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250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5EB5DC-8C2B-5750-6E12-9A35C0FFB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9809" y="1074197"/>
            <a:ext cx="3817399" cy="4864964"/>
          </a:xfrm>
        </p:spPr>
        <p:txBody>
          <a:bodyPr rtlCol="0">
            <a:normAutofit/>
          </a:bodyPr>
          <a:lstStyle>
            <a:defPPr>
              <a:defRPr lang="ru-MO"/>
            </a:defPPr>
          </a:lstStyle>
          <a:p>
            <a:pPr rtl="0"/>
            <a:r>
              <a:rPr lang="ru-RU" sz="2800" kern="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 забывайте, что птицы- наши друзья, младшие братья, и мы их как старшие должны их беречь и охранять. </a:t>
            </a:r>
            <a:endParaRPr lang="ru-RU" sz="2800" dirty="0">
              <a:solidFill>
                <a:srgbClr val="00B050"/>
              </a:solidFill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AAF5CF3F-E5EF-5769-3F83-24ADB4412B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4794" y="2370338"/>
            <a:ext cx="4358936" cy="1278385"/>
          </a:xfrm>
        </p:spPr>
        <p:txBody>
          <a:bodyPr rtlCol="0">
            <a:normAutofit fontScale="85000" lnSpcReduction="10000"/>
          </a:bodyPr>
          <a:lstStyle>
            <a:defPPr>
              <a:defRPr lang="ru-MO"/>
            </a:defPPr>
          </a:lstStyle>
          <a:p>
            <a:pPr rtl="0"/>
            <a:r>
              <a:rPr lang="ru-RU" sz="4000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Спасибо за внимание!</a:t>
            </a:r>
            <a:endParaRPr lang="ru-RU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2518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A585715-2793-160B-269E-D9516C84D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7487" y="1376039"/>
            <a:ext cx="6445190" cy="3559945"/>
          </a:xfrm>
        </p:spPr>
        <p:txBody>
          <a:bodyPr rtlCol="0">
            <a:normAutofit/>
          </a:bodyPr>
          <a:lstStyle>
            <a:defPPr>
              <a:defRPr lang="ru-MO"/>
            </a:defPPr>
          </a:lstStyle>
          <a:p>
            <a:r>
              <a:rPr lang="ru-RU" sz="2400" b="0" i="1" u="none" strike="noStrike" dirty="0">
                <a:solidFill>
                  <a:srgbClr val="00B05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Если снег повсюду тает,</a:t>
            </a:r>
            <a:br>
              <a:rPr lang="ru-RU" sz="2400" b="0" i="1" u="none" strike="noStrike" dirty="0">
                <a:solidFill>
                  <a:srgbClr val="00B05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1" u="none" strike="noStrike" dirty="0">
                <a:solidFill>
                  <a:srgbClr val="00B05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День становится длинней,</a:t>
            </a:r>
            <a:br>
              <a:rPr lang="ru-RU" sz="2400" b="0" i="1" u="none" strike="noStrike" dirty="0">
                <a:solidFill>
                  <a:srgbClr val="00B05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1" u="none" strike="noStrike" dirty="0">
                <a:solidFill>
                  <a:srgbClr val="00B05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Если все зазеленело</a:t>
            </a:r>
            <a:br>
              <a:rPr lang="ru-RU" sz="2400" b="0" i="1" u="none" strike="noStrike" dirty="0">
                <a:solidFill>
                  <a:srgbClr val="00B05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1" u="none" strike="noStrike" dirty="0">
                <a:solidFill>
                  <a:srgbClr val="00B05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И в полях звенит ручей,</a:t>
            </a:r>
            <a:br>
              <a:rPr lang="ru-RU" sz="2400" b="0" i="1" u="none" strike="noStrike" dirty="0">
                <a:solidFill>
                  <a:srgbClr val="00B05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1" u="none" strike="noStrike" dirty="0">
                <a:solidFill>
                  <a:srgbClr val="00B05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Если солнце ярче светит,</a:t>
            </a:r>
            <a:br>
              <a:rPr lang="ru-RU" sz="2400" b="0" i="1" u="none" strike="noStrike" dirty="0">
                <a:solidFill>
                  <a:srgbClr val="00B05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1" u="none" strike="noStrike" dirty="0">
                <a:solidFill>
                  <a:srgbClr val="00B05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Если птицам не до сна,</a:t>
            </a:r>
            <a:br>
              <a:rPr lang="ru-RU" sz="2400" b="0" i="1" u="none" strike="noStrike" dirty="0">
                <a:solidFill>
                  <a:srgbClr val="00B05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1" u="none" strike="noStrike" dirty="0">
                <a:solidFill>
                  <a:srgbClr val="00B05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Если стал теплее ветер,</a:t>
            </a:r>
            <a:br>
              <a:rPr lang="ru-RU" sz="2400" b="0" i="1" u="none" strike="noStrike" dirty="0">
                <a:solidFill>
                  <a:srgbClr val="00B05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1" u="none" strike="noStrike" dirty="0">
                <a:solidFill>
                  <a:srgbClr val="00B05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Значит, к нам пришла весна.</a:t>
            </a:r>
            <a:endParaRPr lang="ru-RU" sz="2400" b="0" i="1" dirty="0">
              <a:solidFill>
                <a:srgbClr val="00B050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0" i="1" u="none" strike="noStrike" dirty="0">
                <a:solidFill>
                  <a:srgbClr val="00B05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Автор: Е. Карганова</a:t>
            </a:r>
            <a:endParaRPr lang="ru-RU" sz="2400" b="0" i="1" dirty="0">
              <a:solidFill>
                <a:srgbClr val="00B050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rtl="0"/>
            <a:endParaRPr lang="ru-RU" sz="1900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108060B-6C9E-CFFF-55DE-F0D645C094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smtClean="0"/>
              <a:pPr rtl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29994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C7E564-4283-8AE2-ADD2-7B3FFCFA2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5647" y="1997476"/>
            <a:ext cx="7111013" cy="2974020"/>
          </a:xfrm>
        </p:spPr>
        <p:txBody>
          <a:bodyPr rtlCol="0">
            <a:normAutofit/>
          </a:bodyPr>
          <a:lstStyle>
            <a:defPPr>
              <a:defRPr lang="ru-MO"/>
            </a:defPPr>
          </a:lstStyle>
          <a:p>
            <a:pPr indent="228600">
              <a:lnSpc>
                <a:spcPct val="107000"/>
              </a:lnSpc>
              <a:spcAft>
                <a:spcPts val="800"/>
              </a:spcAft>
            </a:pPr>
            <a:r>
              <a:rPr lang="ru-RU" sz="2800" kern="0" dirty="0">
                <a:solidFill>
                  <a:srgbClr val="00B050"/>
                </a:solidFill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800" kern="0" dirty="0">
                <a:solidFill>
                  <a:srgbClr val="00B05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приходом весны спешат всегда вернуться домой </a:t>
            </a:r>
            <a:r>
              <a:rPr lang="ru-RU" sz="2800" b="1" kern="0" dirty="0">
                <a:solidFill>
                  <a:srgbClr val="00B05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птицы</a:t>
            </a:r>
            <a:r>
              <a:rPr lang="ru-RU" sz="2800" kern="0" dirty="0">
                <a:solidFill>
                  <a:srgbClr val="00B05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которые осенью улетели в тёплые края. Их называют </a:t>
            </a:r>
            <a:r>
              <a:rPr lang="ru-RU" sz="2800" b="1" kern="0" dirty="0">
                <a:solidFill>
                  <a:srgbClr val="00B05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перелётными. </a:t>
            </a:r>
            <a:r>
              <a:rPr lang="ru-RU" sz="2800" kern="0" dirty="0">
                <a:solidFill>
                  <a:srgbClr val="00B05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Давайте сейчас и узнаем о них подробнее.</a:t>
            </a:r>
            <a:endParaRPr lang="ru-RU" sz="2000" kern="100" dirty="0">
              <a:solidFill>
                <a:srgbClr val="00B050"/>
              </a:solidFill>
              <a:effectLst/>
              <a:highlight>
                <a:srgbClr val="FFFFFF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9806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F79E91A-A9EF-78E0-9B5E-A2ACE1E57C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7546" y="435006"/>
            <a:ext cx="4323424" cy="5948039"/>
          </a:xfrm>
        </p:spPr>
        <p:txBody>
          <a:bodyPr>
            <a:normAutofit fontScale="32500" lnSpcReduction="20000"/>
          </a:bodyPr>
          <a:lstStyle/>
          <a:p>
            <a:pPr indent="228600">
              <a:lnSpc>
                <a:spcPct val="107000"/>
              </a:lnSpc>
              <a:spcAft>
                <a:spcPts val="800"/>
              </a:spcAft>
            </a:pPr>
            <a:endParaRPr lang="ru-RU" sz="2400" kern="0" dirty="0">
              <a:solidFill>
                <a:srgbClr val="111111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800"/>
              </a:spcAft>
            </a:pPr>
            <a:r>
              <a:rPr lang="ru-RU" sz="7400" b="1" kern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Грач. </a:t>
            </a:r>
            <a:r>
              <a:rPr lang="ru-RU" sz="7400" kern="0" dirty="0">
                <a:solidFill>
                  <a:srgbClr val="111111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наши края грачи прилетают </a:t>
            </a:r>
            <a:r>
              <a:rPr lang="ru-RU" sz="7400" kern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ранней весной. О них говорят </a:t>
            </a:r>
            <a:r>
              <a:rPr lang="ru-RU" sz="7400" i="1" kern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«Если грач на горе, то весна на дворе».</a:t>
            </a:r>
          </a:p>
          <a:p>
            <a:pPr indent="228600">
              <a:lnSpc>
                <a:spcPct val="107000"/>
              </a:lnSpc>
              <a:spcAft>
                <a:spcPts val="800"/>
              </a:spcAft>
            </a:pPr>
            <a:r>
              <a:rPr lang="ru-RU" sz="7400" kern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Они держаться небольшими стайками, любят бродить по распаханным полям, выискивают в земле жуков, червяков и личинок.</a:t>
            </a:r>
          </a:p>
          <a:p>
            <a:pPr indent="228600">
              <a:lnSpc>
                <a:spcPct val="107000"/>
              </a:lnSpc>
              <a:spcAft>
                <a:spcPts val="800"/>
              </a:spcAft>
            </a:pPr>
            <a:r>
              <a:rPr lang="ru-RU" sz="7400" kern="0" dirty="0">
                <a:solidFill>
                  <a:srgbClr val="111111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Свои гнезда</a:t>
            </a:r>
            <a:r>
              <a:rPr lang="ru-RU" sz="7400" kern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400" kern="0" dirty="0">
                <a:solidFill>
                  <a:srgbClr val="111111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7400" kern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ни строят его высоко на дереве. Когда вылупятся птенцы, родители их кормят комарами, мухами, червячками.</a:t>
            </a:r>
            <a:endParaRPr lang="ru-RU" sz="7400" kern="1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b="0" i="0" dirty="0">
                <a:solidFill>
                  <a:srgbClr val="000000"/>
                </a:solidFill>
                <a:effectLst/>
                <a:latin typeface="-apple-system"/>
              </a:rPr>
              <a:t>.</a:t>
            </a:r>
          </a:p>
          <a:p>
            <a:endParaRPr lang="ru-RU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0A42648-4B5A-2A81-BDE0-477CC80DF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491" y="3409025"/>
            <a:ext cx="4184126" cy="3139730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>
            <a:extLst>
              <a:ext uri="{FF2B5EF4-FFF2-40B4-BE49-F238E27FC236}">
                <a16:creationId xmlns:a16="http://schemas.microsoft.com/office/drawing/2014/main" id="{AD277623-406F-A2A6-7510-0E3C3F7D112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F0A99BC-D3F7-2980-602A-6FD176BFE0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54" y="990600"/>
            <a:ext cx="3657600" cy="24384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7" name="_grach">
            <a:hlinkClick r:id="" action="ppaction://media"/>
            <a:extLst>
              <a:ext uri="{FF2B5EF4-FFF2-40B4-BE49-F238E27FC236}">
                <a16:creationId xmlns:a16="http://schemas.microsoft.com/office/drawing/2014/main" id="{D48C5EFD-8F2A-4F1C-7D15-5748BC7DF9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08199" y="117817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606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13E066B-0833-DB03-7771-84C7E8E0E1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6827" y="337351"/>
            <a:ext cx="4696288" cy="6090082"/>
          </a:xfrm>
        </p:spPr>
        <p:txBody>
          <a:bodyPr>
            <a:normAutofit/>
          </a:bodyPr>
          <a:lstStyle/>
          <a:p>
            <a:pPr indent="228600">
              <a:lnSpc>
                <a:spcPct val="107000"/>
              </a:lnSpc>
              <a:spcAft>
                <a:spcPts val="800"/>
              </a:spcAft>
            </a:pPr>
            <a:r>
              <a:rPr lang="ru-RU" b="1" kern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Скворец</a:t>
            </a:r>
            <a:r>
              <a:rPr lang="ru-RU" kern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красивая птица с блестящим черным опереньем. </a:t>
            </a:r>
            <a:r>
              <a:rPr lang="ru-RU" b="0" i="0" dirty="0">
                <a:solidFill>
                  <a:srgbClr val="212121"/>
                </a:solidFill>
                <a:effectLst/>
                <a:highlight>
                  <a:srgbClr val="F0EAD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Именно для скворцов делают скворечники, чтобы привлечь пернатых поближе к культурным посадкам растений, ведь скворец питается насекомыми-вредителями урожая. Скворец прекрасно поёт и легко приручается, он охотно общается с человеком, подражает его голосу и интонациям.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ECA0EF8-0D65-1898-7CF5-9428566DB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45" y="1020933"/>
            <a:ext cx="5586504" cy="3719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CCA26664-0CA1-718A-E807-0493343CF8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3" t="8157" r="13305" b="7333"/>
          <a:stretch/>
        </p:blipFill>
        <p:spPr bwMode="auto">
          <a:xfrm>
            <a:off x="2328266" y="3915051"/>
            <a:ext cx="3435659" cy="280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kvorec">
            <a:hlinkClick r:id="" action="ppaction://media"/>
            <a:extLst>
              <a:ext uri="{FF2B5EF4-FFF2-40B4-BE49-F238E27FC236}">
                <a16:creationId xmlns:a16="http://schemas.microsoft.com/office/drawing/2014/main" id="{68537D30-E57D-B138-BE71-00CF53EDCC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28666" y="12033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27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3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20F2170-481D-CA3B-CA42-D293A56F05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0195" y="62144"/>
            <a:ext cx="5122416" cy="6640497"/>
          </a:xfrm>
        </p:spPr>
        <p:txBody>
          <a:bodyPr>
            <a:noAutofit/>
          </a:bodyPr>
          <a:lstStyle/>
          <a:p>
            <a:r>
              <a:rPr lang="ru-RU" sz="2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Пение этой птицы настолько приятно человеческому слуху, что выражение «Поет, как соловей» стало крылатым. Прилетев в родные места из жаркой Африки, они расселяются неподалеку от лесных рек и озер, в густых зарослях. Постройкой занимается самка. Из прошлогодних листьев она сооружает на земле конструкцию, чем-то напоминающую растрепанный кочан капусты. В этом гнезде самка  высиживает яйца. Будущий отец тем временем продолжает распевать веселые песни, но делает это он уже подальше от гнезда, чтобы не подвергать потомство опасности.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48D34D2-2E01-2030-FAD8-9D0814A1E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89" y="866066"/>
            <a:ext cx="3844401" cy="2562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7921E29-8A28-95AE-5E37-C523BC81D4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1043" y="3579057"/>
            <a:ext cx="3974237" cy="2980678"/>
          </a:xfrm>
          <a:prstGeom prst="rect">
            <a:avLst/>
          </a:prstGeom>
        </p:spPr>
      </p:pic>
      <p:pic>
        <p:nvPicPr>
          <p:cNvPr id="5" name="solovey_1">
            <a:hlinkClick r:id="" action="ppaction://media"/>
            <a:extLst>
              <a:ext uri="{FF2B5EF4-FFF2-40B4-BE49-F238E27FC236}">
                <a16:creationId xmlns:a16="http://schemas.microsoft.com/office/drawing/2014/main" id="{42DB2357-6B80-3E14-8176-3FA5AD2AEF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99448" y="11426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62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3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8EC2F8D-CF57-F368-52F9-A92E3B8409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8050" y="612559"/>
            <a:ext cx="4856086" cy="5743853"/>
          </a:xfrm>
        </p:spPr>
        <p:txBody>
          <a:bodyPr>
            <a:normAutofit lnSpcReduction="10000"/>
          </a:bodyPr>
          <a:lstStyle/>
          <a:p>
            <a:pPr algn="l"/>
            <a:r>
              <a:rPr lang="ru-RU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Ласточка </a:t>
            </a:r>
            <a:r>
              <a:rPr lang="ru-RU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— это небольшая и очень ловкая птичка, имеющая вытянутое тело и раздвоенный хвост. Питаются они в основном летающими насекомыми, за которыми они охотятся во время полета в воздухе. Деревенские ласточки строят свои гнёзда вблизи человеческого жилья, материал они подбирают на земле в основном это грязь и соломинки.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0" name="Picture 8">
            <a:extLst>
              <a:ext uri="{FF2B5EF4-FFF2-40B4-BE49-F238E27FC236}">
                <a16:creationId xmlns:a16="http://schemas.microsoft.com/office/drawing/2014/main" id="{053A0FF6-B243-A23B-307A-712DEA2501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9" t="10242" r="14451" b="5389"/>
          <a:stretch/>
        </p:blipFill>
        <p:spPr bwMode="auto">
          <a:xfrm>
            <a:off x="143250" y="612559"/>
            <a:ext cx="4730590" cy="361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4A673793-0A25-F226-D2DF-668D0F0036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6" t="16246" r="6910" b="8932"/>
          <a:stretch/>
        </p:blipFill>
        <p:spPr bwMode="auto">
          <a:xfrm>
            <a:off x="963479" y="3719742"/>
            <a:ext cx="4496339" cy="305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olos_lastochki">
            <a:hlinkClick r:id="" action="ppaction://media"/>
            <a:extLst>
              <a:ext uri="{FF2B5EF4-FFF2-40B4-BE49-F238E27FC236}">
                <a16:creationId xmlns:a16="http://schemas.microsoft.com/office/drawing/2014/main" id="{701F534D-056E-0EB5-F83D-08E63B4715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86477" y="58690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271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23863A1-99B5-22A8-DD2D-71A4BA0F4E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5907" y="381739"/>
            <a:ext cx="4927107" cy="5983549"/>
          </a:xfrm>
        </p:spPr>
        <p:txBody>
          <a:bodyPr>
            <a:normAutofit fontScale="70000" lnSpcReduction="20000"/>
          </a:bodyPr>
          <a:lstStyle/>
          <a:p>
            <a:pPr algn="l" fontAlgn="base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Кукушка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довольно беспокойная птица, она  не любит общаться с другими птицами.</a:t>
            </a:r>
          </a:p>
          <a:p>
            <a:pPr algn="l" fontAlgn="base"/>
            <a:r>
              <a:rPr lang="ru-RU" sz="28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Её любимое блюдо — мохнатые гусеницы, которых не едят остальные птицы. Тем самым кукушка оказывает  несомненную помощь  родной природе, спасая многие растения от нашествия таких гусениц.</a:t>
            </a:r>
          </a:p>
          <a:p>
            <a:pPr algn="l" fontAlgn="base"/>
            <a:r>
              <a:rPr lang="ru-RU" sz="2800" dirty="0">
                <a:solidFill>
                  <a:srgbClr val="333333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Кукушка</a:t>
            </a:r>
            <a:r>
              <a:rPr lang="ru-RU" sz="28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является примером неправильного отношения родителей к детям.  </a:t>
            </a:r>
            <a:r>
              <a:rPr lang="ru-RU" sz="2800" dirty="0">
                <a:solidFill>
                  <a:srgbClr val="333333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Они </a:t>
            </a:r>
            <a:r>
              <a:rPr lang="ru-RU" sz="28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никогда не строят себе гнёзд и не высиживают птенцов. Свои яйца они подкладывают в гнёзда других птиц. </a:t>
            </a:r>
          </a:p>
          <a:p>
            <a:endParaRPr lang="ru-RU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25A840B-DD5D-438C-E9BB-12A230E06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01" y="1332038"/>
            <a:ext cx="5736731" cy="3874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olosa_ptic_kukushka_obyknovennaya_kukushka_obyknovennaya_vmusice.net_">
            <a:hlinkClick r:id="" action="ppaction://media"/>
            <a:extLst>
              <a:ext uri="{FF2B5EF4-FFF2-40B4-BE49-F238E27FC236}">
                <a16:creationId xmlns:a16="http://schemas.microsoft.com/office/drawing/2014/main" id="{D50C1719-64F1-25A4-82C1-935865286C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76822" y="165124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088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774C7AF-C5D0-FD44-F767-D3E387BF8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0912" y="443883"/>
            <a:ext cx="4483224" cy="5992428"/>
          </a:xfrm>
        </p:spPr>
        <p:txBody>
          <a:bodyPr>
            <a:normAutofit/>
          </a:bodyPr>
          <a:lstStyle/>
          <a:p>
            <a:r>
              <a:rPr lang="ru-RU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Жаворонок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— небольшая серенькая птичка, размером чуть больше воробья. Прилетев к нам весной, они держатся стайками, перепрыгивая с проталинки на проталинку и лакомясь прошлогодними семенами растений. В леса не любят залетать, так и живут на полях. Гнёзда делают прямо на земле.</a:t>
            </a:r>
            <a:endParaRPr lang="ru-RU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DB44ABFF-1B40-F51E-352A-0076F89DF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252" y="2983113"/>
            <a:ext cx="2955171" cy="379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DCAE3BB8-524D-7D74-8BB9-35EC2D91A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06" y="159057"/>
            <a:ext cx="4483224" cy="298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tepnoy-zhavoronok-golos-1">
            <a:hlinkClick r:id="" action="ppaction://media"/>
            <a:extLst>
              <a:ext uri="{FF2B5EF4-FFF2-40B4-BE49-F238E27FC236}">
                <a16:creationId xmlns:a16="http://schemas.microsoft.com/office/drawing/2014/main" id="{3BE3CC34-4337-3D4D-EB65-553F0D34BF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38640" y="572824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814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Custom 20">
      <a:dk1>
        <a:srgbClr val="000000"/>
      </a:dk1>
      <a:lt1>
        <a:srgbClr val="FFFFFF"/>
      </a:lt1>
      <a:dk2>
        <a:srgbClr val="CAD8D6"/>
      </a:dk2>
      <a:lt2>
        <a:srgbClr val="E7E6E6"/>
      </a:lt2>
      <a:accent1>
        <a:srgbClr val="7E8679"/>
      </a:accent1>
      <a:accent2>
        <a:srgbClr val="72292A"/>
      </a:accent2>
      <a:accent3>
        <a:srgbClr val="4A3A1C"/>
      </a:accent3>
      <a:accent4>
        <a:srgbClr val="E47D60"/>
      </a:accent4>
      <a:accent5>
        <a:srgbClr val="CEBBAF"/>
      </a:accent5>
      <a:accent6>
        <a:srgbClr val="E8DAC4"/>
      </a:accent6>
      <a:hlink>
        <a:srgbClr val="3968F6"/>
      </a:hlink>
      <a:folHlink>
        <a:srgbClr val="954F72"/>
      </a:folHlink>
    </a:clrScheme>
    <a:fontScheme name="Custom 23">
      <a:majorFont>
        <a:latin typeface="Baskerville Old Face"/>
        <a:ea typeface=""/>
        <a:cs typeface="Times New Roman"/>
      </a:majorFont>
      <a:minorFont>
        <a:latin typeface="Gill Sans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68770995_TF56410444_Win32" id="{D0524A03-AA06-424F-8535-98963A5C8ECD}" vid="{C2754639-684A-4B5A-914E-EA25D6048473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b13cd20-357b-48a5-aff4-3bb4b52aae3e" xsi:nil="true"/>
    <MediaServiceKeyPoints xmlns="4f0d45a2-344c-4fe0-9811-4277bf2c2e17" xsi:nil="true"/>
    <lcf76f155ced4ddcb4097134ff3c332f xmlns="4f0d45a2-344c-4fe0-9811-4277bf2c2e17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AB9CED55E8F8543BEFD54205924B97E" ma:contentTypeVersion="15" ma:contentTypeDescription="Create a new document." ma:contentTypeScope="" ma:versionID="7934cfc98febfa177962bc8a36be076c">
  <xsd:schema xmlns:xsd="http://www.w3.org/2001/XMLSchema" xmlns:xs="http://www.w3.org/2001/XMLSchema" xmlns:p="http://schemas.microsoft.com/office/2006/metadata/properties" xmlns:ns2="4f0d45a2-344c-4fe0-9811-4277bf2c2e17" xmlns:ns3="bb13cd20-357b-48a5-aff4-3bb4b52aae3e" targetNamespace="http://schemas.microsoft.com/office/2006/metadata/properties" ma:root="true" ma:fieldsID="aa190bc864bcebc737c679dbb323a16d" ns2:_="" ns3:_="">
    <xsd:import namespace="4f0d45a2-344c-4fe0-9811-4277bf2c2e17"/>
    <xsd:import namespace="bb13cd20-357b-48a5-aff4-3bb4b52aae3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0d45a2-344c-4fe0-9811-4277bf2c2e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242cf434-6fa7-423d-b9b2-a30b23ae4b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13cd20-357b-48a5-aff4-3bb4b52aae3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8435a69-c5f6-4b2d-823a-b7e1eae613dc}" ma:internalName="TaxCatchAll" ma:showField="CatchAllData" ma:web="bb13cd20-357b-48a5-aff4-3bb4b52aae3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FBB2F3B-6257-41BB-8B64-5AC7494F274B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  <ds:schemaRef ds:uri="bb13cd20-357b-48a5-aff4-3bb4b52aae3e"/>
    <ds:schemaRef ds:uri="4f0d45a2-344c-4fe0-9811-4277bf2c2e17"/>
  </ds:schemaRefs>
</ds:datastoreItem>
</file>

<file path=customXml/itemProps2.xml><?xml version="1.0" encoding="utf-8"?>
<ds:datastoreItem xmlns:ds="http://schemas.openxmlformats.org/officeDocument/2006/customXml" ds:itemID="{9ACE2AAA-C718-435C-B4E6-95A08ACAC44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E81E8B4-8BDD-415B-94AB-2A31BADE7B4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f0d45a2-344c-4fe0-9811-4277bf2c2e17"/>
    <ds:schemaRef ds:uri="bb13cd20-357b-48a5-aff4-3bb4b52aae3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{EE37582A-EC96-4E6E-8942-C4328F50270C}tf56410444_win32</Template>
  <TotalTime>436</TotalTime>
  <Words>684</Words>
  <Application>Microsoft Office PowerPoint</Application>
  <PresentationFormat>Широкоэкранный</PresentationFormat>
  <Paragraphs>28</Paragraphs>
  <Slides>13</Slides>
  <Notes>4</Notes>
  <HiddenSlides>0</HiddenSlides>
  <MMClips>11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2" baseType="lpstr">
      <vt:lpstr>-apple-system</vt:lpstr>
      <vt:lpstr>Arial</vt:lpstr>
      <vt:lpstr>Baskerville</vt:lpstr>
      <vt:lpstr>Calibri</vt:lpstr>
      <vt:lpstr>Gill Sans Light</vt:lpstr>
      <vt:lpstr>Gill Sans Nova</vt:lpstr>
      <vt:lpstr>Gill Sans Nova Light</vt:lpstr>
      <vt:lpstr>Times New Roman</vt:lpstr>
      <vt:lpstr>Тема Office</vt:lpstr>
      <vt:lpstr>Перелетные птицы</vt:lpstr>
      <vt:lpstr>Презентация PowerPoint</vt:lpstr>
      <vt:lpstr>С приходом весны спешат всегда вернуться домой птицы, которые осенью улетели в тёплые края. Их называют перелётными. Давайте сейчас и узнаем о них подробнее.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Не забывайте, что птицы- наши друзья, младшие братья, и мы их как старшие должны их беречь и охранять.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Редкие животные жарких стран</dc:title>
  <dc:creator>марина чухраева</dc:creator>
  <cp:lastModifiedBy>марина чухраева</cp:lastModifiedBy>
  <cp:revision>18</cp:revision>
  <dcterms:created xsi:type="dcterms:W3CDTF">2024-01-24T11:08:44Z</dcterms:created>
  <dcterms:modified xsi:type="dcterms:W3CDTF">2024-04-15T18:05:54Z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0x0101003AB9CED55E8F8543BEFD54205924B97E</vt:lpwstr>
  </property>
</Properties>
</file>