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AEC54-E196-A7FF-5415-A98DF8D77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930A79-AD02-7ABB-2DB1-08C1E27F9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6E49C5-9670-CC18-830B-4BBFBDAE5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1B48-FBB3-4D78-AE13-5F7583ABF7D7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AD18A9-989E-B199-3503-48A3CCC2F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B007B6-B6E4-D840-5797-D00B64877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1350-F348-429B-B7AE-7C6422E58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4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16F81-92DE-E9AA-791D-150A4B7E9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175D24-B6BF-6387-E45A-7957A6289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B7BD12-400E-59D7-5564-8B2B1D036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1B48-FBB3-4D78-AE13-5F7583ABF7D7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651F53-10AB-8E70-76FC-8D3CB5DE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761E0-B681-1B34-8472-D15B7639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1350-F348-429B-B7AE-7C6422E58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0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372699-02DD-475C-1696-1617DEC6B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5854BD-7F8E-5C09-B626-F712793AF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DD2EBE-FCBC-A159-B6EB-443CCE44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1B48-FBB3-4D78-AE13-5F7583ABF7D7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30C1A-AA0D-D0F1-786B-6F53E5F7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30F589-BD62-767B-E215-F70AB131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1350-F348-429B-B7AE-7C6422E58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8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06120-FF35-6B60-C743-A88B51D7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2DBCB5-2B5D-CF24-E8D2-C3412B56E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E9662-EC67-580B-3E44-81ABCFFC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1B48-FBB3-4D78-AE13-5F7583ABF7D7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E4D5E-514A-E93D-2868-EFDA83092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52460D-9BA3-02C1-1074-6BE30F72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1350-F348-429B-B7AE-7C6422E58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58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8DBF7-B05B-C9AF-76BC-70C9C648A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727BC2-556D-4A8A-CD78-0A2650492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3FD4C1-51CA-457D-DD85-776B88A2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1B48-FBB3-4D78-AE13-5F7583ABF7D7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9886A-FB15-9B19-82CD-C7823A2E9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938466-361B-3E6D-B327-8650B3B1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1350-F348-429B-B7AE-7C6422E58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22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98300-6169-03B0-A031-78B7E4FDC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6F552A-9F8D-B1F3-D9D9-CF5A15167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0ADC79-9198-7961-45D2-E279489CD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3405BB-CC88-607B-FAEF-97C8B425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1B48-FBB3-4D78-AE13-5F7583ABF7D7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0F3BE8-6C91-B46B-8EE3-7A7FFBA03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E43106-69DE-89C4-CCB2-530F88A8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1350-F348-429B-B7AE-7C6422E58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8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6CD0C-58CB-25AD-20A7-72971B29B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F4C594-C943-C658-1F51-4C2B93C58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FD3CE1-9967-AD57-591C-842326D5E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D5E596-B49C-C966-4D93-267996AA8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99EAFB-CB5F-1BF0-F224-31FDD5F4B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554EC0-0ECE-6DA1-F662-3DA8A86E9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1B48-FBB3-4D78-AE13-5F7583ABF7D7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6694E82-2EAA-02CC-23DA-AFCAFD91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E1A1DF-D091-EAC1-B1C7-9BF2AEB7E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1350-F348-429B-B7AE-7C6422E58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5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E281D-0E8D-890E-E682-57E4DD2F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1DB996-F030-6C2B-AFF4-2F233D9D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1B48-FBB3-4D78-AE13-5F7583ABF7D7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A38891-7D29-94CF-5A7E-4572FD68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D4CA41-9448-EDBF-DF20-A3E3E0C9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1350-F348-429B-B7AE-7C6422E58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0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E36E5A-241A-4988-676B-6F70A5F0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1B48-FBB3-4D78-AE13-5F7583ABF7D7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622940-A4FF-2F36-490F-4731DD3A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41F8E9-B9DF-968E-9955-796DB821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1350-F348-429B-B7AE-7C6422E58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26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EDC24-0708-683B-E350-58B1DA1A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255DB-DC77-E6C5-289A-B0788AEC9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A74F17-18F3-25C0-5DF7-578A6B5E1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CD3A4F-9958-40BE-7D0C-1BA07127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1B48-FBB3-4D78-AE13-5F7583ABF7D7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D03021-96BB-BA92-38ED-D43784F16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A69BC5-8184-1207-78CD-25A1E3BD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1350-F348-429B-B7AE-7C6422E58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0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39DBE-99BA-D7A7-1E34-A7491070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5AC555-7347-D886-7211-B42288C1A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0D6D10-005E-6666-4761-D591ED409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6DAC19-7FF7-334B-A487-A6D969C86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1B48-FBB3-4D78-AE13-5F7583ABF7D7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B5C519-C63D-0D90-EEDE-B93076F14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BBC9D5-E3A0-8FF4-BA5C-CD0AC1BBD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1350-F348-429B-B7AE-7C6422E58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07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780B1-6686-FAA4-6FDF-8C3F67DBA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60CD01-AC78-829A-6C18-C329F02E9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658B6C-995F-334E-40FE-E2AAA8AB0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A1B48-FBB3-4D78-AE13-5F7583ABF7D7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8ED88B-49CB-F3AA-CA2B-7405B241D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DFEA8A-C3D0-D33F-34F9-0BACA4BCB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71350-F348-429B-B7AE-7C6422E58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3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A6618-EDEF-C41F-8AC1-570942B80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89AB43-161C-D702-8149-674F0B4FA6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2575D-DED5-9FCE-3EB9-DCE581DBB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7999" cy="1219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353D6D-A276-019B-3990-535084E1BC85}"/>
              </a:ext>
            </a:extLst>
          </p:cNvPr>
          <p:cNvSpPr txBox="1"/>
          <p:nvPr/>
        </p:nvSpPr>
        <p:spPr>
          <a:xfrm>
            <a:off x="1083076" y="2494625"/>
            <a:ext cx="102514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latin typeface="Bookman Old Style" panose="02050604050505020204" pitchFamily="18" charset="0"/>
              </a:rPr>
              <a:t>Консультация для родителей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ЛИШНИЕ КИЛОГРАММЫ У ДЕТЕЙ</a:t>
            </a:r>
          </a:p>
          <a:p>
            <a:pPr algn="ctr"/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7398C8-F45A-5292-F5FC-E10050084E61}"/>
              </a:ext>
            </a:extLst>
          </p:cNvPr>
          <p:cNvSpPr txBox="1"/>
          <p:nvPr/>
        </p:nvSpPr>
        <p:spPr>
          <a:xfrm>
            <a:off x="3462291" y="660925"/>
            <a:ext cx="5003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latin typeface="Bookman Old Style" panose="02050604050505020204" pitchFamily="18" charset="0"/>
              </a:rPr>
              <a:t>МДОУ «Детский сад «Медвежонок» г. Надыма»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3265B-76EF-C2BB-A0A3-1561C6180E52}"/>
              </a:ext>
            </a:extLst>
          </p:cNvPr>
          <p:cNvSpPr txBox="1"/>
          <p:nvPr/>
        </p:nvSpPr>
        <p:spPr>
          <a:xfrm>
            <a:off x="727969" y="5819922"/>
            <a:ext cx="1054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atin typeface="Bookman Old Style" panose="02050604050505020204" pitchFamily="18" charset="0"/>
              </a:rPr>
              <a:t>Подготовила воспитатель Феденко Юлия Ильинична</a:t>
            </a:r>
          </a:p>
        </p:txBody>
      </p:sp>
    </p:spTree>
    <p:extLst>
      <p:ext uri="{BB962C8B-B14F-4D97-AF65-F5344CB8AC3E}">
        <p14:creationId xmlns:p14="http://schemas.microsoft.com/office/powerpoint/2010/main" val="24801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090E76-DC81-DE31-378C-FB81E76AD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2ED796-31CA-A2FC-3B2D-73D96F884488}"/>
              </a:ext>
            </a:extLst>
          </p:cNvPr>
          <p:cNvSpPr txBox="1"/>
          <p:nvPr/>
        </p:nvSpPr>
        <p:spPr>
          <a:xfrm>
            <a:off x="932155" y="683581"/>
            <a:ext cx="1040462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Проблема избыточного веса в настоящее время очень актуальна. Это обусловлено, с одной стороны , постоянным увеличением числа детей с этой патологией, а с другой – недостаточно серьезным отношением взрослых к избыточной массе тела ребенка к его возрасту и росту. Родители многих тучных детей вовсе не испытывают огорчение по поводу неумеренного аппетита и чрезмерной упитанности своего чада.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А ведь, избыточный вес является главным признаком ожирения, а оно, в свою очередь, - серьезным заболеванием, в основе которого лежит нарушение обмена веществ, сопровождающееся избыточным накоплением жира в организме.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Ожирением болеют все дети любого возраста, но пик заболеваемости приходится на 1й год жизни, 5-6 лет и подростковый возраст. 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Ожирение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превышение массы тела больше, чем на 10% от возрастной нормы. 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Основными причинами его являются: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элементарный фактор: избыточное питание матери в течение последней трети беременности; нерациональное искусственное вскармливание, ведущее к перекорму; питание, не сбалансированное по количеству белков, жиров и углеводов;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конституционально – экзогенное, связанное с обменом в жировых клетках в условиях, благоприятствующих отложению жира: неправильное питание, недостаточная двигательная активность и др.;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эндокринная и неврологическая патология, наследственные синдромы с ожирением.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Однако, главная причина избыточного веса у детей – перекармливание ребенка в первый год жизни.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Наличие лишнего веса можно определить несколькими способами: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 помощи специально разработанных таблиц, в которых зафиксированы нормы массы и роста тела для различного возраста;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 помощи расчета избытка веса к «нормативной» массе тела.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22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D596F6-B464-3591-030B-C7EE97F34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7999" cy="1219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043071-379F-7B33-0ABF-0CDAB50DB939}"/>
              </a:ext>
            </a:extLst>
          </p:cNvPr>
          <p:cNvSpPr txBox="1"/>
          <p:nvPr/>
        </p:nvSpPr>
        <p:spPr>
          <a:xfrm>
            <a:off x="1029811" y="727969"/>
            <a:ext cx="10395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4 степени ожирения: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 степень – когда избыток массы тела составляет 15-20%;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 степень - когда избыток массы тела составляет 25-50%;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 степень - когда избыток массы тела составляет 50-100%;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 степень - когда избыток массы тела составляет более 100%.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клинике заболевания у детей различного возраста имеют место неустойчивость эмоционального тонуса, беспокойство или вялость, адинамия.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Старшие дети жалуются на отдышку, быструю утомляемость, головные боли. Такие дети склонны к частым заболеваниям. 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Основной этап лечения – диетическое питание в сочетании с повышением двигательной активности. Лекарственные средства для лечения детей не принимаются (лишь только при вторичном ожирении для лечения основного заболевания).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Диета зависит от возраста ребенка. Если он находится на грудном вскармливании, необходимо уменьшить количество кормлений (раньше переводить на пятиразовое питание, отказ от ночного кормления), чтобы сократить суточный объем пищи. В рационе ограничивают крупы, основной прикорм – блюда из овощей. 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Детям постарше снижают калорийность пищи за счет ограничения углеводов и в меньшей степени – жиров.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двигательной активности ребенка – обязательное условие для снижения массы тела ребенка!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имеет физкультура, активация двигательного режима, водные процедуры. Обязательны утренняя зарядка и вечерние прогулки либо пробежки. Применяются массаж, гимнастика, солевые ванны.</a:t>
            </a:r>
          </a:p>
        </p:txBody>
      </p:sp>
    </p:spTree>
    <p:extLst>
      <p:ext uri="{BB962C8B-B14F-4D97-AF65-F5344CB8AC3E}">
        <p14:creationId xmlns:p14="http://schemas.microsoft.com/office/powerpoint/2010/main" val="329411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A6618-EDEF-C41F-8AC1-570942B80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89AB43-161C-D702-8149-674F0B4FA6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2575D-DED5-9FCE-3EB9-DCE581DBB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7999" cy="1219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6E139F-3496-3813-16F2-1FB07DF5B2EA}"/>
              </a:ext>
            </a:extLst>
          </p:cNvPr>
          <p:cNvSpPr txBox="1"/>
          <p:nvPr/>
        </p:nvSpPr>
        <p:spPr>
          <a:xfrm>
            <a:off x="938074" y="659011"/>
            <a:ext cx="103158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КОМПЛЕКС УТРЕННЕЙ ЗАРЯДКИ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После четырех лет дети хорошо усваивают предлагаемые им физические упражнения. Если родители вместе с детьми будут заниматься утренней зарядкой, ребенок будет считать это нормой, как умывание и чистку зубов по утрам.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Несложные упражнения для ребенка полезно разучить в домашних условиях. Каждое из этих упражнений надо сделать от 3-х до 6-ти раз. После побегать по комнате или на месте, высоко поднимая колени и размахивая руками, потом походить и умыться. 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Делая зарядку, держаться прямо, голову не опускать, дышать свободно. 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Потягивание с обручем.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Взять обруч, встать прямо, ноги расставить на ширину плеч, руки с обручем опущены. Медленно поднять обруч над головой и сильно потянуться. Потягиваясь, сделать глубокий вдох. Опуская обруч, сделать выдох.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Достань до пола.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Встать прямо, ноги расставить на ширину плеч. Медленно наклониться, не сгибая колени, и достать пальцами до пола. Сгибаясь, делать выдох, выпрямляясь – вдох.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Конькобежец.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расставить ноги, руки заложить за спину, сгибать то правую, то левую ногу, наклоняя корпус в сторону согнутой ноги, как это делают конькобежцы. Выпрямляясь делать вдох, наклоняясь – выдох. 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Рыбка.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Расстелить коврик. Лечь на грудь, руки вытянуть вдоль туловища, пальцы сжать в кулаки. Прогнуть спину, руки отвести назад с разжатыми пальцами (вдох). Затем расслабить мускулатуру, свободно лечь на коврик, сделать выдох. 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Наклоны в стороны.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Взять обруч. Встать прямо, ноги – на ширине плеч, согнуть руки, заложив обруч за спину. Сделать наклон вправо, затем - влево. Обруч, при этом, должен быть плотно прижат к спине.</a:t>
            </a:r>
          </a:p>
          <a:p>
            <a:pPr algn="ctr"/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БУДЬБЕ ЗДОРОВЫ!</a:t>
            </a:r>
          </a:p>
        </p:txBody>
      </p:sp>
    </p:spTree>
    <p:extLst>
      <p:ext uri="{BB962C8B-B14F-4D97-AF65-F5344CB8AC3E}">
        <p14:creationId xmlns:p14="http://schemas.microsoft.com/office/powerpoint/2010/main" val="38529939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846</Words>
  <Application>Microsoft Office PowerPoint</Application>
  <PresentationFormat>Широкоэкранный</PresentationFormat>
  <Paragraphs>40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Bookman Old Style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guliya_fedenko@mail.ru</dc:creator>
  <cp:lastModifiedBy>guliya_fedenko@mail.ru</cp:lastModifiedBy>
  <cp:revision>2</cp:revision>
  <dcterms:created xsi:type="dcterms:W3CDTF">2024-09-18T18:33:01Z</dcterms:created>
  <dcterms:modified xsi:type="dcterms:W3CDTF">2024-09-18T19:31:24Z</dcterms:modified>
</cp:coreProperties>
</file>