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4" r:id="rId14"/>
    <p:sldId id="275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9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9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8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7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4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8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3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2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0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3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9112-3949-438F-9BD9-784D877D4E6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A128-0C3E-410C-8FE7-05DACBE60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9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70748" y="332657"/>
            <a:ext cx="8089684" cy="208823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Декоративные ордена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9845" y="2852936"/>
            <a:ext cx="4896544" cy="38884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Метельковой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Татьяны Васильевны,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учителя изобразительного искусства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«СОШ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2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г.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Чебоксары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презентации использованы фотографии из сети интернет</a:t>
            </a:r>
            <a:endParaRPr lang="ru-RU" sz="18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056">
            <a:off x="5658239" y="2275540"/>
            <a:ext cx="2770722" cy="402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3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4333"/>
          <a:stretch>
            <a:fillRect/>
          </a:stretch>
        </p:blipFill>
        <p:spPr>
          <a:xfrm>
            <a:off x="1043608" y="620688"/>
            <a:ext cx="7296811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различных орденов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590481" cy="465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07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727075"/>
            <a:ext cx="720566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4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 Compaq\Desktop\e1a087e12563830a94aa5617142f29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860254" cy="561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 Compaq\Desktop\2668_5868091886_1428008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6363"/>
            <a:ext cx="3581225" cy="551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7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 Compaq\Desktop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80920" cy="50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357"/>
          <a:stretch>
            <a:fillRect/>
          </a:stretch>
        </p:blipFill>
        <p:spPr>
          <a:xfrm>
            <a:off x="1043608" y="692696"/>
            <a:ext cx="7211351" cy="540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 Compaq\Desktop\100lc_ribbon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031">
            <a:off x="4034577" y="2618409"/>
            <a:ext cx="4667795" cy="363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P Compaq\Desktop\(9)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760">
            <a:off x="781134" y="445404"/>
            <a:ext cx="4092522" cy="4228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xfrm>
            <a:off x="1187624" y="764704"/>
            <a:ext cx="7115340" cy="5336505"/>
          </a:xfrm>
        </p:spPr>
      </p:pic>
    </p:spTree>
    <p:extLst>
      <p:ext uri="{BB962C8B-B14F-4D97-AF65-F5344CB8AC3E}">
        <p14:creationId xmlns:p14="http://schemas.microsoft.com/office/powerpoint/2010/main" val="7929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796613" cy="5853113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340768"/>
            <a:ext cx="4104456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Для проведения праздников и вечеринок, развлекательно-игровых программ и соревнований всегда необходимы подарки. А еще лучше, если этот подарок будет памятным.</a:t>
            </a:r>
          </a:p>
          <a:p>
            <a:pPr algn="just"/>
            <a:r>
              <a:rPr lang="ru-RU" sz="2000" b="1" dirty="0" smtClean="0"/>
              <a:t>    К такому виду подарков можно смело отнести самодельные шуточные ордена(медали). Вручать ордена можно за абсолютно любые заслуги: самый веселый, самый быстрый, самый умный, красивый и т.д. Такие ордена обязательно создадут атмосферу праздника и веселья.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269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материалы: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700808"/>
            <a:ext cx="7416824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endParaRPr lang="ru-RU" b="1" cap="all" dirty="0"/>
          </a:p>
          <a:p>
            <a:pPr marL="1371600" lvl="2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цветная бумага</a:t>
            </a:r>
            <a:endParaRPr lang="ru-RU" sz="2400" dirty="0"/>
          </a:p>
          <a:p>
            <a:pPr marL="1371600" lvl="2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декоративная лента</a:t>
            </a:r>
            <a:endParaRPr lang="ru-RU" sz="2400" dirty="0"/>
          </a:p>
          <a:p>
            <a:pPr marL="1371600" lvl="2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линейка</a:t>
            </a:r>
          </a:p>
          <a:p>
            <a:pPr marL="1371600" lvl="2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/>
              <a:t>к</a:t>
            </a:r>
            <a:r>
              <a:rPr lang="ru-RU" sz="2400" b="1" i="1" dirty="0" smtClean="0"/>
              <a:t>арандаш</a:t>
            </a:r>
          </a:p>
          <a:p>
            <a:pPr marL="1371600" lvl="2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клей</a:t>
            </a:r>
            <a:endParaRPr lang="ru-RU" sz="2400" dirty="0"/>
          </a:p>
          <a:p>
            <a:pPr marL="1371600" lvl="2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ножницы</a:t>
            </a:r>
          </a:p>
          <a:p>
            <a:pPr marL="1371600" lvl="2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7170" name="Picture 2" descr="C:\Users\HP Compaq\Desktop\921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467225" cy="27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920880" cy="1436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Из цветной бумаги нарежьте полоски одинаковой ширины. Сложите из полосок аккуратную гармошку. Вы можете комбинировать цвета, для этого склеивайте гармошки разных цветов между собой.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433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5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4222"/>
          <a:stretch>
            <a:fillRect/>
          </a:stretch>
        </p:blipFill>
        <p:spPr>
          <a:xfrm>
            <a:off x="1043608" y="836712"/>
            <a:ext cx="7115340" cy="5336505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4370"/>
          <a:stretch>
            <a:fillRect/>
          </a:stretch>
        </p:blipFill>
        <p:spPr bwMode="auto">
          <a:xfrm>
            <a:off x="827584" y="620688"/>
            <a:ext cx="7499383" cy="56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4333"/>
          <a:stretch>
            <a:fillRect/>
          </a:stretch>
        </p:blipFill>
        <p:spPr>
          <a:xfrm>
            <a:off x="1043608" y="836712"/>
            <a:ext cx="7307361" cy="548052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920880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Теперь соедините концы гармошки при помощи клея. </a:t>
            </a:r>
            <a:br>
              <a:rPr lang="ru-RU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</a:br>
            <a:r>
              <a:rPr lang="ru-RU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У вас должен получиться ровный круг.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920880" cy="8048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7" b="21547"/>
          <a:stretch>
            <a:fillRect/>
          </a:stretch>
        </p:blipFill>
        <p:spPr>
          <a:xfrm>
            <a:off x="683568" y="648011"/>
            <a:ext cx="4798632" cy="3898203"/>
          </a:xfrm>
        </p:spPr>
      </p:pic>
      <p:pic>
        <p:nvPicPr>
          <p:cNvPr id="2050" name="Picture 2" descr="C:\Users\HP Compaq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0688"/>
            <a:ext cx="3024336" cy="39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4333"/>
          <a:stretch>
            <a:fillRect/>
          </a:stretch>
        </p:blipFill>
        <p:spPr>
          <a:xfrm>
            <a:off x="1691680" y="548680"/>
            <a:ext cx="5732040" cy="429903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5157192"/>
            <a:ext cx="7920880" cy="1015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/>
              <a:t>На лицевую сторону приклейте круг с </a:t>
            </a:r>
            <a:r>
              <a:rPr lang="ru-RU" sz="2000" b="1" dirty="0" smtClean="0"/>
              <a:t>надписями или рисунком, </a:t>
            </a:r>
            <a:r>
              <a:rPr lang="ru-RU" sz="2000" b="1" dirty="0"/>
              <a:t>а на противоположную приклейте ленточку, к которой </a:t>
            </a:r>
            <a:r>
              <a:rPr lang="ru-RU" sz="2000" b="1" dirty="0" smtClean="0"/>
              <a:t>можно прикрепить английскую булавку.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09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178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Декоративные ордена</vt:lpstr>
      <vt:lpstr>Презентация PowerPoint</vt:lpstr>
      <vt:lpstr>Необходимые материалы:</vt:lpstr>
      <vt:lpstr>Из цветной бумаги нарежьте полоски одинаковой ширины. Сложите из полосок аккуратную гармошку. Вы можете комбинировать цвета, для этого склеивайте гармошки разных цветов между собой. </vt:lpstr>
      <vt:lpstr>Презентация PowerPoint</vt:lpstr>
      <vt:lpstr>Презентация PowerPoint</vt:lpstr>
      <vt:lpstr>Презентация PowerPoint</vt:lpstr>
      <vt:lpstr>Теперь соедините концы гармошки при помощи клея.  У вас должен получиться ровный круг.</vt:lpstr>
      <vt:lpstr>Презентация PowerPoint</vt:lpstr>
      <vt:lpstr>Презентация PowerPoint</vt:lpstr>
      <vt:lpstr>Варианты различных орденов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Декоративные ордена</dc:title>
  <dc:creator>RePack by Diakov</dc:creator>
  <cp:lastModifiedBy>Andrey-nout</cp:lastModifiedBy>
  <cp:revision>16</cp:revision>
  <dcterms:created xsi:type="dcterms:W3CDTF">2018-01-23T17:37:01Z</dcterms:created>
  <dcterms:modified xsi:type="dcterms:W3CDTF">2024-10-29T18:12:06Z</dcterms:modified>
</cp:coreProperties>
</file>