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D017C-16B1-4473-98B4-1A7999198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75BA0F-01FF-4F83-B403-75E49DAE9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2172AC-C21D-45AE-843F-90297998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9233-77D7-45F7-BF16-C05E36A289C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6230FE-669E-492F-B348-EDEAF986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4533A1-6C39-48B7-A493-6EA62F77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8FDB-FF1A-43AB-B4A3-7BE4338C5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7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5D67D-99A4-42D7-A84B-4CB554412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12386D-EAF3-490E-B317-246440C2E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AABCD6-C5D6-4DCB-89B6-74FD948C6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9233-77D7-45F7-BF16-C05E36A289C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DB9916-9F07-4A28-9F6C-4A8FADBBB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25602E-2970-4D8F-B32B-2D39AB6D7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8FDB-FF1A-43AB-B4A3-7BE4338C5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76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0A9D2A-4513-49EC-B8E7-0EE49F60DF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8090F0-E3D1-43E8-89FB-57E8D72E8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0E1975-0902-498D-9706-DF24B9FEB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9233-77D7-45F7-BF16-C05E36A289C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14CD81-0F20-45EF-AC56-C0E3F3218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38CD1C-A09C-49A8-99FB-2BF2EF47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8FDB-FF1A-43AB-B4A3-7BE4338C5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8CB96-25E4-49C4-B4C2-970363342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519371-E188-4D14-8D23-FBBA88AB0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56C614-EC0B-4B23-AA89-4BF188F09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9233-77D7-45F7-BF16-C05E36A289C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77D2A4-38AA-41F4-88B1-83E2B6CDC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C1D530-1E02-411B-996A-4DF542D9C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8FDB-FF1A-43AB-B4A3-7BE4338C5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49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C134C-9514-4E85-9497-4F273FD5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E3F920-2BF1-4235-9509-FFAD81D3A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D6389F-906C-4D6B-B361-C287AA195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9233-77D7-45F7-BF16-C05E36A289C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BECD4D-8CC5-4177-8784-7D8360343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D81D1-F15F-4AF3-8BF0-A08D0F5B0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8FDB-FF1A-43AB-B4A3-7BE4338C5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79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B41FC-DE4B-490C-B595-A0836095F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B88465-9018-495F-B58B-C378E6122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628F5C-A100-445E-9B7F-480F54858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994A39-1F19-4A4F-A4DD-322F089CD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9233-77D7-45F7-BF16-C05E36A289C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12EB39-082D-4AAE-8CD9-CA7C7278A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30466E-2A6A-4EF3-8E5B-DB4B37B8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8FDB-FF1A-43AB-B4A3-7BE4338C5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99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FA65C-E57F-4508-8934-10C5C894F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BB0AD-41B0-4228-8CC2-A78413A1D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7E6FB6-4F14-45DF-8E3F-2E2695F9F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E2D390-8975-4B5A-8810-603497BEC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FF0A38-EBEC-4354-87CB-AE4545312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EA0602-DB30-4DC2-B44C-E8886B0A5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9233-77D7-45F7-BF16-C05E36A289C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D12D0F-5D9A-4BB3-8709-B6E76A7A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7D947C-EB20-4443-B8B3-0A2393BC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8FDB-FF1A-43AB-B4A3-7BE4338C5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6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ECEF0-567D-4A12-8E3B-E6F80B12B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619D9B-A8F8-489A-B999-970041B84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9233-77D7-45F7-BF16-C05E36A289C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358334-79DC-465B-AB66-EA1C5DEB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801D8D-7D6F-4EA3-BD60-09409C854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8FDB-FF1A-43AB-B4A3-7BE4338C5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1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057024E-01BD-47C1-97BA-F5089385A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9233-77D7-45F7-BF16-C05E36A289C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3A4ED6-915C-4020-86F7-1EAE0ED4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180E41-F13B-4962-AC61-82EE6B5B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8FDB-FF1A-43AB-B4A3-7BE4338C5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3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B2E76-5C30-4827-A631-907CD50C0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F92F24-0B49-4B22-97DF-8EBCEBD4A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41FD13-5773-42B8-BD35-D2A4BBF8D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1B27FE-FB4B-46D0-8ECF-E982605FB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9233-77D7-45F7-BF16-C05E36A289C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748FD2-49EB-4E32-B9E6-555A9146C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F9F714-D5D3-4E19-B016-F08E7978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8FDB-FF1A-43AB-B4A3-7BE4338C5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8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E78AD-EAD2-4121-A6BB-2D39BF2AD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452662-9BA2-482A-94F7-CEA6B10757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DE1CF4-F424-4F4C-93B0-DFA055D3E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DCEA55-C0D4-465B-B608-C93655036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9233-77D7-45F7-BF16-C05E36A289C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7728A-7F0F-4EA8-B1B5-134921CC5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B2482B-C149-4DD0-AE66-852E06C2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8FDB-FF1A-43AB-B4A3-7BE4338C5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26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0EAD7-114D-4433-9A85-46AD33FF6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DDB87A-2421-4E35-B7F8-37F017AF2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3EEE70-7F6B-4552-B41D-E35599B7FD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29233-77D7-45F7-BF16-C05E36A289C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C4811-7A9B-41F0-9072-31C396365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07F73A-77FA-4BA1-A03A-C1CCA666E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88FDB-FF1A-43AB-B4A3-7BE4338C5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14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gif"/><Relationship Id="rId3" Type="http://schemas.openxmlformats.org/officeDocument/2006/relationships/image" Target="../media/image6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11" Type="http://schemas.openxmlformats.org/officeDocument/2006/relationships/image" Target="../media/image11.png"/><Relationship Id="rId5" Type="http://schemas.openxmlformats.org/officeDocument/2006/relationships/image" Target="../media/image3.jpg"/><Relationship Id="rId10" Type="http://schemas.openxmlformats.org/officeDocument/2006/relationships/image" Target="../media/image10.jpg"/><Relationship Id="rId4" Type="http://schemas.openxmlformats.org/officeDocument/2006/relationships/image" Target="../media/image5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2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CA7D4B-5F2C-44B5-9469-65F81FFD3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795666"/>
          </a:xfrm>
          <a:prstGeom prst="rect">
            <a:avLst/>
          </a:prstGeom>
        </p:spPr>
      </p:pic>
      <p:sp>
        <p:nvSpPr>
          <p:cNvPr id="6" name="Управляющая кнопка: далее 4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C05CB3B-A142-42E2-ABFC-8F60385CBB5E}"/>
              </a:ext>
            </a:extLst>
          </p:cNvPr>
          <p:cNvSpPr/>
          <p:nvPr/>
        </p:nvSpPr>
        <p:spPr>
          <a:xfrm>
            <a:off x="11480132" y="2584784"/>
            <a:ext cx="545181" cy="55424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72155D-13E6-4FDB-AFF5-D7D83221AC30}"/>
              </a:ext>
            </a:extLst>
          </p:cNvPr>
          <p:cNvSpPr/>
          <p:nvPr/>
        </p:nvSpPr>
        <p:spPr>
          <a:xfrm>
            <a:off x="1680977" y="1384698"/>
            <a:ext cx="88300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Интерактивная игра</a:t>
            </a:r>
          </a:p>
          <a:p>
            <a:pPr algn="ctr"/>
            <a:r>
              <a:rPr lang="ru-RU" sz="5400" b="1" spc="5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«Шахматные головоломки»</a:t>
            </a:r>
            <a:endParaRPr lang="ru-RU" sz="5400" b="1" cap="none" spc="5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186C69-C838-487B-80C5-743F624DEF8E}"/>
              </a:ext>
            </a:extLst>
          </p:cNvPr>
          <p:cNvSpPr txBox="1"/>
          <p:nvPr/>
        </p:nvSpPr>
        <p:spPr>
          <a:xfrm>
            <a:off x="317500" y="5461000"/>
            <a:ext cx="535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Разработала: старший воспитатель </a:t>
            </a:r>
          </a:p>
          <a:p>
            <a:r>
              <a:rPr lang="ru-RU" dirty="0"/>
              <a:t>МАДОУ-детский сад № 75 </a:t>
            </a:r>
          </a:p>
          <a:p>
            <a:r>
              <a:rPr lang="ru-RU" dirty="0" err="1"/>
              <a:t>Глинина</a:t>
            </a:r>
            <a:r>
              <a:rPr lang="ru-RU" dirty="0"/>
              <a:t> Л.В.</a:t>
            </a:r>
          </a:p>
        </p:txBody>
      </p:sp>
    </p:spTree>
    <p:extLst>
      <p:ext uri="{BB962C8B-B14F-4D97-AF65-F5344CB8AC3E}">
        <p14:creationId xmlns:p14="http://schemas.microsoft.com/office/powerpoint/2010/main" val="2167314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25073-F4F5-4464-8D52-084DA6BAB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A5A08C-8E88-45F0-A6CF-15C3D3DE0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956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DC2CF8-DA71-4919-AB05-7B32A8D6A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84"/>
          <a:stretch/>
        </p:blipFill>
        <p:spPr>
          <a:xfrm>
            <a:off x="1899139" y="1136039"/>
            <a:ext cx="8524142" cy="21988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E20AA7-D9F2-489E-9103-F97716B97939}"/>
              </a:ext>
            </a:extLst>
          </p:cNvPr>
          <p:cNvSpPr txBox="1"/>
          <p:nvPr/>
        </p:nvSpPr>
        <p:spPr>
          <a:xfrm>
            <a:off x="2699238" y="298938"/>
            <a:ext cx="8053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Назови ценность шахматных фигур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DFCDE7-7342-481A-BE16-33988179E2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68774" r="78477" b="9636"/>
          <a:stretch/>
        </p:blipFill>
        <p:spPr>
          <a:xfrm>
            <a:off x="5679831" y="5031842"/>
            <a:ext cx="1784838" cy="10771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5AF8306-70B6-483D-9DD0-7CFD8D1BBA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0" t="68149" r="63653" b="9009"/>
          <a:stretch/>
        </p:blipFill>
        <p:spPr>
          <a:xfrm>
            <a:off x="1037491" y="3523075"/>
            <a:ext cx="1239715" cy="107713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4B751A4-5430-40D2-A8BE-D1626EDB0E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8709" r="35074" b="9635"/>
          <a:stretch/>
        </p:blipFill>
        <p:spPr>
          <a:xfrm>
            <a:off x="3185749" y="5183394"/>
            <a:ext cx="1239714" cy="10771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ED09D9F-3EF5-4529-BDCB-512E63E207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8709" r="35074" b="9635"/>
          <a:stretch/>
        </p:blipFill>
        <p:spPr>
          <a:xfrm>
            <a:off x="5402875" y="3567273"/>
            <a:ext cx="1239714" cy="107713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AF5007-1000-4B6A-963D-894C2543F9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8" t="68660" r="4355" b="9635"/>
          <a:stretch/>
        </p:blipFill>
        <p:spPr>
          <a:xfrm>
            <a:off x="8565907" y="4644406"/>
            <a:ext cx="1411162" cy="10771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1F5D405-9A2E-47D4-BBF5-CD1D2D8927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2" t="68149" r="50000" b="8318"/>
          <a:stretch/>
        </p:blipFill>
        <p:spPr>
          <a:xfrm>
            <a:off x="10534652" y="3429000"/>
            <a:ext cx="1239714" cy="106105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EFC670E-FCAF-4790-BFE0-4C5332407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39" y="1027906"/>
            <a:ext cx="9526463" cy="5081069"/>
          </a:xfrm>
          <a:prstGeom prst="rect">
            <a:avLst/>
          </a:prstGeom>
        </p:spPr>
      </p:pic>
      <p:sp>
        <p:nvSpPr>
          <p:cNvPr id="21" name="Управляющая кнопка: назад 4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E437E36-DDCF-470D-B334-7B59413A4D81}"/>
              </a:ext>
            </a:extLst>
          </p:cNvPr>
          <p:cNvSpPr/>
          <p:nvPr/>
        </p:nvSpPr>
        <p:spPr>
          <a:xfrm>
            <a:off x="101264" y="6051884"/>
            <a:ext cx="567985" cy="55424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алее 4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0243345-DCAF-4447-9768-D177E51D1040}"/>
              </a:ext>
            </a:extLst>
          </p:cNvPr>
          <p:cNvSpPr/>
          <p:nvPr/>
        </p:nvSpPr>
        <p:spPr>
          <a:xfrm>
            <a:off x="11501775" y="2552906"/>
            <a:ext cx="545181" cy="55424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CA7D4B-5F2C-44B5-9469-65F81FFD3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956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A1DCD4-F078-47F1-9C34-A7C3018AC81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01" y="1165862"/>
            <a:ext cx="2612571" cy="26125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E5DD51-F35A-4819-BD6E-8B1F00747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408" y="2948938"/>
            <a:ext cx="1926336" cy="27432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FED453-7061-49E1-9F4C-4A64230D0C0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3FC"/>
              </a:clrFrom>
              <a:clrTo>
                <a:srgbClr val="F6F3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8" y="3139024"/>
            <a:ext cx="3167703" cy="2164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5323F8-A18C-4376-AE7D-3AB6FD4178F5}"/>
              </a:ext>
            </a:extLst>
          </p:cNvPr>
          <p:cNvSpPr txBox="1"/>
          <p:nvPr/>
        </p:nvSpPr>
        <p:spPr>
          <a:xfrm>
            <a:off x="2531057" y="215900"/>
            <a:ext cx="6739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 лишнюю картинку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E3F673-8E71-4655-BF71-2537518F880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991" y="1459929"/>
            <a:ext cx="2843424" cy="1969071"/>
          </a:xfrm>
          <a:prstGeom prst="rect">
            <a:avLst/>
          </a:prstGeom>
        </p:spPr>
      </p:pic>
      <p:sp>
        <p:nvSpPr>
          <p:cNvPr id="12" name="Управляющая кнопка: далее 4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0566495-AEB9-421D-AF39-F8F2EBCA701B}"/>
              </a:ext>
            </a:extLst>
          </p:cNvPr>
          <p:cNvSpPr/>
          <p:nvPr/>
        </p:nvSpPr>
        <p:spPr>
          <a:xfrm>
            <a:off x="11453619" y="2584784"/>
            <a:ext cx="545181" cy="55424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CA7D4B-5F2C-44B5-9469-65F81FFD3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9" y="0"/>
            <a:ext cx="12191999" cy="6795666"/>
          </a:xfrm>
          <a:prstGeom prst="rect">
            <a:avLst/>
          </a:prstGeom>
        </p:spPr>
      </p:pic>
      <p:sp>
        <p:nvSpPr>
          <p:cNvPr id="6" name="Управляющая кнопка: далее 4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C05CB3B-A142-42E2-ABFC-8F60385CBB5E}"/>
              </a:ext>
            </a:extLst>
          </p:cNvPr>
          <p:cNvSpPr/>
          <p:nvPr/>
        </p:nvSpPr>
        <p:spPr>
          <a:xfrm>
            <a:off x="11480132" y="2584784"/>
            <a:ext cx="545181" cy="55424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7C423D-415F-4028-8BE1-6DA418E18A3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06" y="-289976"/>
            <a:ext cx="5143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9DDC13-E07B-4488-812B-6C817461FB1A}"/>
              </a:ext>
            </a:extLst>
          </p:cNvPr>
          <p:cNvSpPr txBox="1"/>
          <p:nvPr/>
        </p:nvSpPr>
        <p:spPr>
          <a:xfrm>
            <a:off x="3886200" y="275152"/>
            <a:ext cx="4779628" cy="707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Шахматный поп-</a:t>
            </a:r>
            <a:r>
              <a:rPr lang="ru-RU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25A6E41-F21A-444A-B632-1080A9B2ADA5}"/>
              </a:ext>
            </a:extLst>
          </p:cNvPr>
          <p:cNvSpPr/>
          <p:nvPr/>
        </p:nvSpPr>
        <p:spPr>
          <a:xfrm>
            <a:off x="2754564" y="1474157"/>
            <a:ext cx="571500" cy="520700"/>
          </a:xfrm>
          <a:prstGeom prst="ellipse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0C835FC-0F4A-4ECE-A2FA-68CE7DDE2373}"/>
              </a:ext>
            </a:extLst>
          </p:cNvPr>
          <p:cNvSpPr/>
          <p:nvPr/>
        </p:nvSpPr>
        <p:spPr>
          <a:xfrm>
            <a:off x="3395092" y="1670538"/>
            <a:ext cx="571500" cy="58466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339BD5-BCA4-445A-8353-E8E84BE04FA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36" y="552215"/>
            <a:ext cx="1244254" cy="8616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6133B1D-870C-4A51-8A28-70198893D2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983" y="692621"/>
            <a:ext cx="963168" cy="1371600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0E019F34-9128-45BE-8410-0FBA996A5936}"/>
              </a:ext>
            </a:extLst>
          </p:cNvPr>
          <p:cNvSpPr/>
          <p:nvPr/>
        </p:nvSpPr>
        <p:spPr>
          <a:xfrm>
            <a:off x="4122627" y="1933083"/>
            <a:ext cx="571500" cy="584669"/>
          </a:xfrm>
          <a:prstGeom prst="ellipse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B38D9B9-AFE2-4F0D-AC7C-DF7ED830DDE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306" y="1074668"/>
            <a:ext cx="1319678" cy="1319678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AE369819-FE29-4E48-A315-2A12947231D5}"/>
              </a:ext>
            </a:extLst>
          </p:cNvPr>
          <p:cNvSpPr/>
          <p:nvPr/>
        </p:nvSpPr>
        <p:spPr>
          <a:xfrm>
            <a:off x="1862800" y="1933083"/>
            <a:ext cx="571500" cy="520700"/>
          </a:xfrm>
          <a:prstGeom prst="ellipse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208C9AD-73D4-4E0E-BD94-38555999C2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928" y="3073620"/>
            <a:ext cx="1735015" cy="1301261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8F73EDFF-35EE-4D2B-A19D-C43C3E3ECACB}"/>
              </a:ext>
            </a:extLst>
          </p:cNvPr>
          <p:cNvSpPr/>
          <p:nvPr/>
        </p:nvSpPr>
        <p:spPr>
          <a:xfrm>
            <a:off x="2525309" y="2161448"/>
            <a:ext cx="571500" cy="58466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6675179-8B23-4D19-88E3-A1F357552B7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456" y="4891237"/>
            <a:ext cx="1319678" cy="1319678"/>
          </a:xfrm>
          <a:prstGeom prst="rect">
            <a:avLst/>
          </a:prstGeom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21E4A93A-9A07-48B4-B4DC-207651C76C52}"/>
              </a:ext>
            </a:extLst>
          </p:cNvPr>
          <p:cNvSpPr/>
          <p:nvPr/>
        </p:nvSpPr>
        <p:spPr>
          <a:xfrm>
            <a:off x="3176127" y="2411990"/>
            <a:ext cx="571500" cy="520700"/>
          </a:xfrm>
          <a:prstGeom prst="ellipse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43EA79-9162-49AF-ADEF-18F472832D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828" y="3933639"/>
            <a:ext cx="1735016" cy="1735016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C0071DAA-AB76-46EE-AF30-6EAC2143A804}"/>
              </a:ext>
            </a:extLst>
          </p:cNvPr>
          <p:cNvSpPr/>
          <p:nvPr/>
        </p:nvSpPr>
        <p:spPr>
          <a:xfrm>
            <a:off x="3836877" y="2564596"/>
            <a:ext cx="571500" cy="58466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B45671E-6ADC-470F-884B-3126369FF5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576" y="1377358"/>
            <a:ext cx="1735016" cy="13333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BDCA194-72C4-499D-92EE-AE049E490A5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373" y="4161479"/>
            <a:ext cx="2147301" cy="1459515"/>
          </a:xfrm>
          <a:prstGeom prst="rect">
            <a:avLst/>
          </a:prstGeom>
        </p:spPr>
      </p:pic>
      <p:sp>
        <p:nvSpPr>
          <p:cNvPr id="29" name="Овал 28">
            <a:extLst>
              <a:ext uri="{FF2B5EF4-FFF2-40B4-BE49-F238E27FC236}">
                <a16:creationId xmlns:a16="http://schemas.microsoft.com/office/drawing/2014/main" id="{35F26E95-84DC-44CF-8ACE-40FCFAAEDC94}"/>
              </a:ext>
            </a:extLst>
          </p:cNvPr>
          <p:cNvSpPr/>
          <p:nvPr/>
        </p:nvSpPr>
        <p:spPr>
          <a:xfrm>
            <a:off x="4568195" y="2797070"/>
            <a:ext cx="571500" cy="584669"/>
          </a:xfrm>
          <a:prstGeom prst="ellipse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зад 4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1ACB351-336A-47B9-ADBE-7541C03B8880}"/>
              </a:ext>
            </a:extLst>
          </p:cNvPr>
          <p:cNvSpPr/>
          <p:nvPr/>
        </p:nvSpPr>
        <p:spPr>
          <a:xfrm>
            <a:off x="119481" y="6013784"/>
            <a:ext cx="567985" cy="55424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59249403-C77C-4BAF-9794-A065384C7C3E}"/>
              </a:ext>
            </a:extLst>
          </p:cNvPr>
          <p:cNvSpPr/>
          <p:nvPr/>
        </p:nvSpPr>
        <p:spPr>
          <a:xfrm>
            <a:off x="1314847" y="2488951"/>
            <a:ext cx="571500" cy="58466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C22DDE-46A1-4184-BBD1-EE2E651217D8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339" y="5274382"/>
            <a:ext cx="1642456" cy="1642456"/>
          </a:xfrm>
          <a:prstGeom prst="rect">
            <a:avLst/>
          </a:prstGeom>
        </p:spPr>
      </p:pic>
      <p:sp>
        <p:nvSpPr>
          <p:cNvPr id="27" name="Овал 26">
            <a:extLst>
              <a:ext uri="{FF2B5EF4-FFF2-40B4-BE49-F238E27FC236}">
                <a16:creationId xmlns:a16="http://schemas.microsoft.com/office/drawing/2014/main" id="{695163DC-5435-4C5D-B001-8230D0D814C1}"/>
              </a:ext>
            </a:extLst>
          </p:cNvPr>
          <p:cNvSpPr/>
          <p:nvPr/>
        </p:nvSpPr>
        <p:spPr>
          <a:xfrm>
            <a:off x="1975597" y="2730038"/>
            <a:ext cx="571500" cy="584669"/>
          </a:xfrm>
          <a:prstGeom prst="ellipse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D576129-9523-42F5-A680-4231992D38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109" y="2456349"/>
            <a:ext cx="1611467" cy="1642457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621EB7B7-4D84-4A32-AC0F-FFBA8C74A284}"/>
              </a:ext>
            </a:extLst>
          </p:cNvPr>
          <p:cNvSpPr/>
          <p:nvPr/>
        </p:nvSpPr>
        <p:spPr>
          <a:xfrm>
            <a:off x="2681344" y="2930332"/>
            <a:ext cx="571500" cy="58466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425E59C4-D432-48DF-85E8-96FDFCFE8B5A}"/>
              </a:ext>
            </a:extLst>
          </p:cNvPr>
          <p:cNvSpPr/>
          <p:nvPr/>
        </p:nvSpPr>
        <p:spPr>
          <a:xfrm>
            <a:off x="3981858" y="3368722"/>
            <a:ext cx="571500" cy="58466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E1BC0A25-B2A4-41FA-B74B-9A217E9AA236}"/>
              </a:ext>
            </a:extLst>
          </p:cNvPr>
          <p:cNvSpPr/>
          <p:nvPr/>
        </p:nvSpPr>
        <p:spPr>
          <a:xfrm>
            <a:off x="1782371" y="3418327"/>
            <a:ext cx="571500" cy="58466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C68029E9-2C38-48C7-8CE2-9D484C29FE1D}"/>
              </a:ext>
            </a:extLst>
          </p:cNvPr>
          <p:cNvSpPr/>
          <p:nvPr/>
        </p:nvSpPr>
        <p:spPr>
          <a:xfrm>
            <a:off x="3036315" y="3835289"/>
            <a:ext cx="571500" cy="58466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12D03C6E-0406-4CAA-A42E-F758099415C3}"/>
              </a:ext>
            </a:extLst>
          </p:cNvPr>
          <p:cNvSpPr/>
          <p:nvPr/>
        </p:nvSpPr>
        <p:spPr>
          <a:xfrm>
            <a:off x="4408377" y="4250553"/>
            <a:ext cx="571500" cy="58466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46AED842-7D84-4676-83CD-F91239924ABC}"/>
              </a:ext>
            </a:extLst>
          </p:cNvPr>
          <p:cNvSpPr/>
          <p:nvPr/>
        </p:nvSpPr>
        <p:spPr>
          <a:xfrm>
            <a:off x="3322065" y="3157806"/>
            <a:ext cx="571500" cy="584669"/>
          </a:xfrm>
          <a:prstGeom prst="ellipse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6A963D0B-6F54-419A-8AC7-EA77ED4E0DA2}"/>
              </a:ext>
            </a:extLst>
          </p:cNvPr>
          <p:cNvSpPr/>
          <p:nvPr/>
        </p:nvSpPr>
        <p:spPr>
          <a:xfrm>
            <a:off x="4641651" y="3597017"/>
            <a:ext cx="571500" cy="584669"/>
          </a:xfrm>
          <a:prstGeom prst="ellipse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DDD518E-E136-49A4-A598-0C2AA2B21152}"/>
              </a:ext>
            </a:extLst>
          </p:cNvPr>
          <p:cNvSpPr/>
          <p:nvPr/>
        </p:nvSpPr>
        <p:spPr>
          <a:xfrm>
            <a:off x="1035591" y="3157806"/>
            <a:ext cx="571500" cy="584669"/>
          </a:xfrm>
          <a:prstGeom prst="ellipse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8A76CF6C-D84C-488B-B383-861E738A5627}"/>
              </a:ext>
            </a:extLst>
          </p:cNvPr>
          <p:cNvSpPr/>
          <p:nvPr/>
        </p:nvSpPr>
        <p:spPr>
          <a:xfrm>
            <a:off x="2425927" y="3613476"/>
            <a:ext cx="571500" cy="584669"/>
          </a:xfrm>
          <a:prstGeom prst="ellipse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CC28008-594C-4169-BEB8-C367AC94DD69}"/>
              </a:ext>
            </a:extLst>
          </p:cNvPr>
          <p:cNvSpPr/>
          <p:nvPr/>
        </p:nvSpPr>
        <p:spPr>
          <a:xfrm>
            <a:off x="3745513" y="4023323"/>
            <a:ext cx="571500" cy="584669"/>
          </a:xfrm>
          <a:prstGeom prst="ellipse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1454911C-438C-4394-8980-F18DD5BEA3BF}"/>
              </a:ext>
            </a:extLst>
          </p:cNvPr>
          <p:cNvSpPr/>
          <p:nvPr/>
        </p:nvSpPr>
        <p:spPr>
          <a:xfrm>
            <a:off x="1854427" y="4189553"/>
            <a:ext cx="571500" cy="584669"/>
          </a:xfrm>
          <a:prstGeom prst="ellipse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EE402107-BB43-4F78-88D1-C3358F6031DD}"/>
              </a:ext>
            </a:extLst>
          </p:cNvPr>
          <p:cNvSpPr/>
          <p:nvPr/>
        </p:nvSpPr>
        <p:spPr>
          <a:xfrm>
            <a:off x="3157052" y="4635441"/>
            <a:ext cx="571500" cy="584669"/>
          </a:xfrm>
          <a:prstGeom prst="ellipse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5382E867-BAEF-46D2-B83E-0DC1A7C68EFD}"/>
              </a:ext>
            </a:extLst>
          </p:cNvPr>
          <p:cNvSpPr/>
          <p:nvPr/>
        </p:nvSpPr>
        <p:spPr>
          <a:xfrm>
            <a:off x="2287269" y="5058710"/>
            <a:ext cx="571500" cy="584669"/>
          </a:xfrm>
          <a:prstGeom prst="ellipse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23BBAF94-7C1A-4B0A-8EE4-E702FFC34D58}"/>
              </a:ext>
            </a:extLst>
          </p:cNvPr>
          <p:cNvSpPr/>
          <p:nvPr/>
        </p:nvSpPr>
        <p:spPr>
          <a:xfrm>
            <a:off x="3819916" y="4801147"/>
            <a:ext cx="571500" cy="58466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8C1A44B-983C-440D-8B40-9B49C2789D56}"/>
              </a:ext>
            </a:extLst>
          </p:cNvPr>
          <p:cNvSpPr/>
          <p:nvPr/>
        </p:nvSpPr>
        <p:spPr>
          <a:xfrm>
            <a:off x="2531664" y="4375566"/>
            <a:ext cx="571500" cy="58466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B5B79F0C-8F51-4774-8058-EF72B97B4BDB}"/>
              </a:ext>
            </a:extLst>
          </p:cNvPr>
          <p:cNvSpPr/>
          <p:nvPr/>
        </p:nvSpPr>
        <p:spPr>
          <a:xfrm>
            <a:off x="1177190" y="3996946"/>
            <a:ext cx="571500" cy="58466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A84942DB-3553-4B1A-9FCF-1373ED958A7A}"/>
              </a:ext>
            </a:extLst>
          </p:cNvPr>
          <p:cNvSpPr/>
          <p:nvPr/>
        </p:nvSpPr>
        <p:spPr>
          <a:xfrm>
            <a:off x="2920571" y="5280523"/>
            <a:ext cx="571500" cy="58466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895DE6D5-417E-4C58-8692-3CC6F2DCE9AE}"/>
              </a:ext>
            </a:extLst>
          </p:cNvPr>
          <p:cNvSpPr/>
          <p:nvPr/>
        </p:nvSpPr>
        <p:spPr>
          <a:xfrm>
            <a:off x="1607091" y="4871592"/>
            <a:ext cx="571500" cy="58466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73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6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1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3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1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6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3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4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1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2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9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0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7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8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5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6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2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3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4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1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9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0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7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8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5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6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3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4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1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2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9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0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5" grpId="0" animBg="1"/>
      <p:bldP spid="18" grpId="0" animBg="1"/>
      <p:bldP spid="21" grpId="0" animBg="1"/>
      <p:bldP spid="24" grpId="0" animBg="1"/>
      <p:bldP spid="29" grpId="0" animBg="1"/>
      <p:bldP spid="25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21C45A-EFFB-4CB6-8752-72A63E3AA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795666"/>
          </a:xfrm>
          <a:prstGeom prst="rect">
            <a:avLst/>
          </a:prstGeom>
        </p:spPr>
      </p:pic>
      <p:sp>
        <p:nvSpPr>
          <p:cNvPr id="3" name="Управляющая кнопка: далее 4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509F625-E66D-4AEB-AAD9-60449DE70B5D}"/>
              </a:ext>
            </a:extLst>
          </p:cNvPr>
          <p:cNvSpPr/>
          <p:nvPr/>
        </p:nvSpPr>
        <p:spPr>
          <a:xfrm>
            <a:off x="11480132" y="2584784"/>
            <a:ext cx="545181" cy="55424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2F61FF-73DF-4C81-8077-08479E600C8C}"/>
              </a:ext>
            </a:extLst>
          </p:cNvPr>
          <p:cNvSpPr txBox="1"/>
          <p:nvPr/>
        </p:nvSpPr>
        <p:spPr>
          <a:xfrm>
            <a:off x="2565400" y="241300"/>
            <a:ext cx="734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Найди названия шахматных фигур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C2DEFA4C-D3BF-42E1-B7A2-5154EFF62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010346"/>
              </p:ext>
            </p:extLst>
          </p:nvPr>
        </p:nvGraphicFramePr>
        <p:xfrm>
          <a:off x="419449" y="1128931"/>
          <a:ext cx="6929307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505">
                  <a:extLst>
                    <a:ext uri="{9D8B030D-6E8A-4147-A177-3AD203B41FA5}">
                      <a16:colId xmlns:a16="http://schemas.microsoft.com/office/drawing/2014/main" val="897527188"/>
                    </a:ext>
                  </a:extLst>
                </a:gridCol>
                <a:gridCol w="1763934">
                  <a:extLst>
                    <a:ext uri="{9D8B030D-6E8A-4147-A177-3AD203B41FA5}">
                      <a16:colId xmlns:a16="http://schemas.microsoft.com/office/drawing/2014/main" val="248672867"/>
                    </a:ext>
                  </a:extLst>
                </a:gridCol>
                <a:gridCol w="1763934">
                  <a:extLst>
                    <a:ext uri="{9D8B030D-6E8A-4147-A177-3AD203B41FA5}">
                      <a16:colId xmlns:a16="http://schemas.microsoft.com/office/drawing/2014/main" val="3232393151"/>
                    </a:ext>
                  </a:extLst>
                </a:gridCol>
                <a:gridCol w="1763934">
                  <a:extLst>
                    <a:ext uri="{9D8B030D-6E8A-4147-A177-3AD203B41FA5}">
                      <a16:colId xmlns:a16="http://schemas.microsoft.com/office/drawing/2014/main" val="106188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>
                          <a:solidFill>
                            <a:schemeClr val="tx1"/>
                          </a:solidFill>
                        </a:rPr>
                        <a:t>А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>
                          <a:solidFill>
                            <a:schemeClr val="tx1"/>
                          </a:solidFill>
                        </a:rPr>
                        <a:t>Т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>
                          <a:solidFill>
                            <a:schemeClr val="tx1"/>
                          </a:solidFill>
                        </a:rPr>
                        <a:t>С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>
                          <a:solidFill>
                            <a:schemeClr val="tx1"/>
                          </a:solidFill>
                        </a:rPr>
                        <a:t>У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64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/>
                        <a:t>Р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/>
                        <a:t>О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/>
                        <a:t>Л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/>
                        <a:t>Ф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27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/>
                        <a:t>О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/>
                        <a:t>Н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/>
                        <a:t>Ь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/>
                        <a:t>Е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288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/>
                        <a:t>К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/>
                        <a:t>С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/>
                        <a:t>З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/>
                        <a:t>Р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183497"/>
                  </a:ext>
                </a:extLst>
              </a:tr>
            </a:tbl>
          </a:graphicData>
        </a:graphic>
      </p:graphicFrame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EA251180-5630-45B9-9F14-C8CCBD879064}"/>
              </a:ext>
            </a:extLst>
          </p:cNvPr>
          <p:cNvSpPr/>
          <p:nvPr/>
        </p:nvSpPr>
        <p:spPr>
          <a:xfrm>
            <a:off x="8130025" y="1702965"/>
            <a:ext cx="2902591" cy="231536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53A270-C12E-49B8-9E3F-E0EB2B4CD7EC}"/>
              </a:ext>
            </a:extLst>
          </p:cNvPr>
          <p:cNvSpPr txBox="1"/>
          <p:nvPr/>
        </p:nvSpPr>
        <p:spPr>
          <a:xfrm>
            <a:off x="8881145" y="2677359"/>
            <a:ext cx="1778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ПРОВЕРЬ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D9C7B-FA61-47AE-A3D7-FDD960347E42}"/>
              </a:ext>
            </a:extLst>
          </p:cNvPr>
          <p:cNvSpPr txBox="1"/>
          <p:nvPr/>
        </p:nvSpPr>
        <p:spPr>
          <a:xfrm>
            <a:off x="7691148" y="1997440"/>
            <a:ext cx="37803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КОНЬ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ФЕРЗЬ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КОРОЛЬ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СЛОН</a:t>
            </a:r>
          </a:p>
        </p:txBody>
      </p:sp>
      <p:sp>
        <p:nvSpPr>
          <p:cNvPr id="9" name="Управляющая кнопка: назад 4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1151018-5265-48B3-BE85-67E9E9923C39}"/>
              </a:ext>
            </a:extLst>
          </p:cNvPr>
          <p:cNvSpPr/>
          <p:nvPr/>
        </p:nvSpPr>
        <p:spPr>
          <a:xfrm>
            <a:off x="101264" y="6051884"/>
            <a:ext cx="567985" cy="55424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16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C1B78-7DF4-459B-A240-7B4F66348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7B8CFB-4A88-4756-A03D-3EBA30456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4" y="0"/>
            <a:ext cx="12191999" cy="6795666"/>
          </a:xfrm>
          <a:prstGeom prst="rect">
            <a:avLst/>
          </a:prstGeom>
        </p:spPr>
      </p:pic>
      <p:sp>
        <p:nvSpPr>
          <p:cNvPr id="5" name="Управляющая кнопка: далее 4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D995C4D-F7C7-4A27-8994-6AC64F83369A}"/>
              </a:ext>
            </a:extLst>
          </p:cNvPr>
          <p:cNvSpPr/>
          <p:nvPr/>
        </p:nvSpPr>
        <p:spPr>
          <a:xfrm>
            <a:off x="11480132" y="2584784"/>
            <a:ext cx="545181" cy="55424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4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6888234-E66B-42DD-A7F5-B5380456C568}"/>
              </a:ext>
            </a:extLst>
          </p:cNvPr>
          <p:cNvSpPr/>
          <p:nvPr/>
        </p:nvSpPr>
        <p:spPr>
          <a:xfrm>
            <a:off x="101264" y="6051884"/>
            <a:ext cx="567985" cy="55424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81A28BF-35EF-43DF-9A24-382C5F31EF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9" r="31955"/>
          <a:stretch/>
        </p:blipFill>
        <p:spPr>
          <a:xfrm>
            <a:off x="1066800" y="769083"/>
            <a:ext cx="6222023" cy="57237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10D65C4-A51D-42B0-AEE2-52007DF6348D}"/>
              </a:ext>
            </a:extLst>
          </p:cNvPr>
          <p:cNvSpPr txBox="1"/>
          <p:nvPr/>
        </p:nvSpPr>
        <p:spPr>
          <a:xfrm>
            <a:off x="4818185" y="62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2B24B5-54AC-4B0B-A18F-56ED7AA39BED}"/>
              </a:ext>
            </a:extLst>
          </p:cNvPr>
          <p:cNvSpPr txBox="1"/>
          <p:nvPr/>
        </p:nvSpPr>
        <p:spPr>
          <a:xfrm>
            <a:off x="7288823" y="247000"/>
            <a:ext cx="4299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Что обозначают красные линии на шахматной доске?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0DE7610-2E14-4C8A-8AB5-2A3AC8D198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975" r="-1026"/>
          <a:stretch/>
        </p:blipFill>
        <p:spPr>
          <a:xfrm>
            <a:off x="2233245" y="171694"/>
            <a:ext cx="9237785" cy="62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1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62BF04-6834-41C1-A8AD-99BCF64D2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0334"/>
            <a:ext cx="12191999" cy="6795666"/>
          </a:xfrm>
          <a:prstGeom prst="rect">
            <a:avLst/>
          </a:prstGeom>
        </p:spPr>
      </p:pic>
      <p:sp>
        <p:nvSpPr>
          <p:cNvPr id="5" name="Управляющая кнопка: далее 4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A3D2FF6-6B1B-407E-9032-F1A77F339E28}"/>
              </a:ext>
            </a:extLst>
          </p:cNvPr>
          <p:cNvSpPr/>
          <p:nvPr/>
        </p:nvSpPr>
        <p:spPr>
          <a:xfrm>
            <a:off x="11480132" y="2584784"/>
            <a:ext cx="545181" cy="55424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151DD7-4277-4C92-83C1-E3151D52544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5EC"/>
              </a:clrFrom>
              <a:clrTo>
                <a:srgbClr val="FEF5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996" y="977419"/>
            <a:ext cx="3768970" cy="37689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D8D5C3-7F12-4503-902E-86481120532C}"/>
              </a:ext>
            </a:extLst>
          </p:cNvPr>
          <p:cNvSpPr txBox="1"/>
          <p:nvPr/>
        </p:nvSpPr>
        <p:spPr>
          <a:xfrm>
            <a:off x="1371599" y="100547"/>
            <a:ext cx="9741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Помоги шахматной фигуре добраться в королевство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C164CF-B2F2-4060-90E8-4C1051D98F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58" y="3200407"/>
            <a:ext cx="3091964" cy="30919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1EC2FE0-45BA-442C-BA29-35505B11A1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3"/>
          <a:stretch/>
        </p:blipFill>
        <p:spPr>
          <a:xfrm>
            <a:off x="2349272" y="836203"/>
            <a:ext cx="4932000" cy="5485729"/>
          </a:xfrm>
          <a:prstGeom prst="rect">
            <a:avLst/>
          </a:prstGeom>
        </p:spPr>
      </p:pic>
      <p:sp>
        <p:nvSpPr>
          <p:cNvPr id="11" name="Управляющая кнопка: назад 4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1795502-1F4A-4603-AD2D-D55F46A0426A}"/>
              </a:ext>
            </a:extLst>
          </p:cNvPr>
          <p:cNvSpPr/>
          <p:nvPr/>
        </p:nvSpPr>
        <p:spPr>
          <a:xfrm>
            <a:off x="59319" y="6194175"/>
            <a:ext cx="567985" cy="55424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661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81EDF2-BB48-45FD-A4B7-3F1562509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7956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44029E-C3D5-4D5D-A50A-45D746739B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7" t="7636" r="18327" b="7751"/>
          <a:stretch/>
        </p:blipFill>
        <p:spPr>
          <a:xfrm>
            <a:off x="760535" y="596261"/>
            <a:ext cx="5257799" cy="52673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0F32D3-7943-427C-9B68-53934E221E2F}"/>
              </a:ext>
            </a:extLst>
          </p:cNvPr>
          <p:cNvSpPr txBox="1"/>
          <p:nvPr/>
        </p:nvSpPr>
        <p:spPr>
          <a:xfrm>
            <a:off x="6664568" y="975946"/>
            <a:ext cx="6497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1. Найди белую диагональ В 7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FE89BC58-884B-4C1E-AA66-2C5CC093A7D5}"/>
              </a:ext>
            </a:extLst>
          </p:cNvPr>
          <p:cNvCxnSpPr/>
          <p:nvPr/>
        </p:nvCxnSpPr>
        <p:spPr>
          <a:xfrm flipV="1">
            <a:off x="1907931" y="1916723"/>
            <a:ext cx="3464169" cy="347296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4477F9D-2DFE-4E17-BF15-4D93D34FB7D7}"/>
              </a:ext>
            </a:extLst>
          </p:cNvPr>
          <p:cNvSpPr txBox="1"/>
          <p:nvPr/>
        </p:nvSpPr>
        <p:spPr>
          <a:xfrm>
            <a:off x="6664568" y="1507958"/>
            <a:ext cx="568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2</a:t>
            </a:r>
            <a:r>
              <a:rPr lang="ru-RU" sz="2800" b="1" dirty="0">
                <a:solidFill>
                  <a:srgbClr val="FF0000"/>
                </a:solidFill>
              </a:rPr>
              <a:t>. Найди черную диагональ </a:t>
            </a:r>
            <a:r>
              <a:rPr lang="en-US" sz="2800" b="1" dirty="0">
                <a:solidFill>
                  <a:srgbClr val="FF0000"/>
                </a:solidFill>
              </a:rPr>
              <a:t> G 7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76E36DAA-BB07-47AA-92B1-ED5CA17307CC}"/>
              </a:ext>
            </a:extLst>
          </p:cNvPr>
          <p:cNvCxnSpPr/>
          <p:nvPr/>
        </p:nvCxnSpPr>
        <p:spPr>
          <a:xfrm flipH="1" flipV="1">
            <a:off x="1301262" y="1916723"/>
            <a:ext cx="3516923" cy="34729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Управляющая кнопка: далее 4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A4D37EE-7A9C-44DE-ACE6-C5B36EB87A61}"/>
              </a:ext>
            </a:extLst>
          </p:cNvPr>
          <p:cNvSpPr/>
          <p:nvPr/>
        </p:nvSpPr>
        <p:spPr>
          <a:xfrm>
            <a:off x="11488615" y="3229914"/>
            <a:ext cx="545181" cy="55424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4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8AE08C5-5F1D-43E8-AC5B-E61590FEFB3D}"/>
              </a:ext>
            </a:extLst>
          </p:cNvPr>
          <p:cNvSpPr/>
          <p:nvPr/>
        </p:nvSpPr>
        <p:spPr>
          <a:xfrm>
            <a:off x="101264" y="6051884"/>
            <a:ext cx="567985" cy="55424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98952B-A50B-42D5-B526-C06458F232E1}"/>
              </a:ext>
            </a:extLst>
          </p:cNvPr>
          <p:cNvSpPr txBox="1"/>
          <p:nvPr/>
        </p:nvSpPr>
        <p:spPr>
          <a:xfrm>
            <a:off x="6664568" y="2039970"/>
            <a:ext cx="5257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ru-RU" sz="2800" b="1" dirty="0">
                <a:solidFill>
                  <a:srgbClr val="FF0000"/>
                </a:solidFill>
              </a:rPr>
              <a:t>. Найди белую диагональ </a:t>
            </a:r>
            <a:r>
              <a:rPr lang="en-US" sz="2800" b="1" dirty="0">
                <a:solidFill>
                  <a:srgbClr val="FF0000"/>
                </a:solidFill>
              </a:rPr>
              <a:t> F 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0C3B628A-E5ED-4287-A916-9B7D8C2BC7E3}"/>
              </a:ext>
            </a:extLst>
          </p:cNvPr>
          <p:cNvCxnSpPr/>
          <p:nvPr/>
        </p:nvCxnSpPr>
        <p:spPr>
          <a:xfrm flipV="1">
            <a:off x="4062046" y="4176346"/>
            <a:ext cx="1310054" cy="12133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CD4521E-B29F-45A3-A57E-4C991166764B}"/>
              </a:ext>
            </a:extLst>
          </p:cNvPr>
          <p:cNvSpPr txBox="1"/>
          <p:nvPr/>
        </p:nvSpPr>
        <p:spPr>
          <a:xfrm>
            <a:off x="6664568" y="2511892"/>
            <a:ext cx="5439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4. Найди черную диагональ С 3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C43CA27-F2F9-4825-ACEC-0B6D7EBB8B12}"/>
              </a:ext>
            </a:extLst>
          </p:cNvPr>
          <p:cNvCxnSpPr/>
          <p:nvPr/>
        </p:nvCxnSpPr>
        <p:spPr>
          <a:xfrm flipH="1" flipV="1">
            <a:off x="1362808" y="4246685"/>
            <a:ext cx="1230923" cy="12660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951E0F5-7ADB-43A8-AF7A-9070A75CCCC1}"/>
              </a:ext>
            </a:extLst>
          </p:cNvPr>
          <p:cNvSpPr txBox="1"/>
          <p:nvPr/>
        </p:nvSpPr>
        <p:spPr>
          <a:xfrm>
            <a:off x="7751911" y="3594235"/>
            <a:ext cx="4009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110233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4EFA1A-25FB-40B2-8B36-8CFF8C689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167"/>
            <a:ext cx="12191999" cy="67956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F2FD86-1CCD-4FAD-BF07-825C909A4BC5}"/>
              </a:ext>
            </a:extLst>
          </p:cNvPr>
          <p:cNvSpPr txBox="1"/>
          <p:nvPr/>
        </p:nvSpPr>
        <p:spPr>
          <a:xfrm>
            <a:off x="2655276" y="259265"/>
            <a:ext cx="725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Найди пару-соедини стрелочкой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528B38-3E0B-4DDB-8162-EACF6F9192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5" y="582431"/>
            <a:ext cx="2039816" cy="20398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084A76-74F8-456B-8665-067F901BDDF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41" y="4525700"/>
            <a:ext cx="1432404" cy="20398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4C5752-EDDA-44A7-9808-90F358FF9FA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46" y="2743001"/>
            <a:ext cx="1830154" cy="183015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E0F2E97-4438-49AE-BAE9-97F0D9302C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" r="53446" b="65688"/>
          <a:stretch/>
        </p:blipFill>
        <p:spPr>
          <a:xfrm>
            <a:off x="6291422" y="2447243"/>
            <a:ext cx="1583553" cy="154688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C64872A-B214-4C47-91CB-35B1184605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64038"/>
          <a:stretch/>
        </p:blipFill>
        <p:spPr>
          <a:xfrm>
            <a:off x="6499414" y="4471165"/>
            <a:ext cx="1970363" cy="17701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1B215AA-1CA3-4DD7-8ED8-C2FCB4131C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b="65688"/>
          <a:stretch/>
        </p:blipFill>
        <p:spPr>
          <a:xfrm>
            <a:off x="6400800" y="878494"/>
            <a:ext cx="1830155" cy="1568749"/>
          </a:xfrm>
          <a:prstGeom prst="rect">
            <a:avLst/>
          </a:prstGeom>
        </p:spPr>
      </p:pic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630867D8-D6CC-4765-B1F9-74E769262E27}"/>
              </a:ext>
            </a:extLst>
          </p:cNvPr>
          <p:cNvCxnSpPr/>
          <p:nvPr/>
        </p:nvCxnSpPr>
        <p:spPr>
          <a:xfrm>
            <a:off x="2268415" y="1740877"/>
            <a:ext cx="4290178" cy="36839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59236225-72B0-4AE1-9B91-AB91892CAEA0}"/>
              </a:ext>
            </a:extLst>
          </p:cNvPr>
          <p:cNvCxnSpPr/>
          <p:nvPr/>
        </p:nvCxnSpPr>
        <p:spPr>
          <a:xfrm flipV="1">
            <a:off x="1943100" y="1872762"/>
            <a:ext cx="4457700" cy="18991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566CFD35-9C23-480E-B476-54EBD91314C5}"/>
              </a:ext>
            </a:extLst>
          </p:cNvPr>
          <p:cNvCxnSpPr/>
          <p:nvPr/>
        </p:nvCxnSpPr>
        <p:spPr>
          <a:xfrm flipV="1">
            <a:off x="2109133" y="3534508"/>
            <a:ext cx="4552088" cy="22593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Управляющая кнопка: далее 4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B2A08F-595B-436C-BB37-D399DD3E4060}"/>
              </a:ext>
            </a:extLst>
          </p:cNvPr>
          <p:cNvSpPr/>
          <p:nvPr/>
        </p:nvSpPr>
        <p:spPr>
          <a:xfrm>
            <a:off x="11488615" y="3229914"/>
            <a:ext cx="545181" cy="55424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4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B9F72EC-176F-402C-8EAA-91A98FA740C7}"/>
              </a:ext>
            </a:extLst>
          </p:cNvPr>
          <p:cNvSpPr/>
          <p:nvPr/>
        </p:nvSpPr>
        <p:spPr>
          <a:xfrm>
            <a:off x="101264" y="6051884"/>
            <a:ext cx="567985" cy="55424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59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86B9F-85E8-4BAD-ACED-36904263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A61661-6E15-4391-BE24-D64853FA4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795666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1B6333E7-C201-44D2-86FF-D0A4AF7FE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5" t="20481" r="7617" b="13042"/>
          <a:stretch/>
        </p:blipFill>
        <p:spPr>
          <a:xfrm>
            <a:off x="838200" y="715256"/>
            <a:ext cx="4958861" cy="506666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42D53B-21B1-4C3A-845A-94F3D49B13F2}"/>
              </a:ext>
            </a:extLst>
          </p:cNvPr>
          <p:cNvSpPr txBox="1"/>
          <p:nvPr/>
        </p:nvSpPr>
        <p:spPr>
          <a:xfrm>
            <a:off x="6512169" y="168079"/>
            <a:ext cx="4841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Какая шахматная фигура так ходит?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1CFBA7-513F-4499-9AA8-304EAC190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" y="878803"/>
            <a:ext cx="7620000" cy="5715000"/>
          </a:xfrm>
          <a:prstGeom prst="rect">
            <a:avLst/>
          </a:prstGeom>
        </p:spPr>
      </p:pic>
      <p:sp>
        <p:nvSpPr>
          <p:cNvPr id="10" name="Управляющая кнопка: далее 4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A147089-5B13-4664-A938-A13B8D7112D2}"/>
              </a:ext>
            </a:extLst>
          </p:cNvPr>
          <p:cNvSpPr/>
          <p:nvPr/>
        </p:nvSpPr>
        <p:spPr>
          <a:xfrm>
            <a:off x="11488615" y="3229914"/>
            <a:ext cx="545181" cy="55424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4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075042E-EE37-439F-A44D-B48223898155}"/>
              </a:ext>
            </a:extLst>
          </p:cNvPr>
          <p:cNvSpPr/>
          <p:nvPr/>
        </p:nvSpPr>
        <p:spPr>
          <a:xfrm>
            <a:off x="101264" y="6051884"/>
            <a:ext cx="567985" cy="55424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90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106</Words>
  <Application>Microsoft Office PowerPoint</Application>
  <PresentationFormat>Широкоэкранный</PresentationFormat>
  <Paragraphs>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36</cp:revision>
  <dcterms:created xsi:type="dcterms:W3CDTF">2023-05-16T11:01:27Z</dcterms:created>
  <dcterms:modified xsi:type="dcterms:W3CDTF">2023-05-22T08:10:14Z</dcterms:modified>
</cp:coreProperties>
</file>