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BA41-5FBE-4872-BBC7-A6464848F4B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C3C8-A469-4415-8387-3D910594B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44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BA41-5FBE-4872-BBC7-A6464848F4B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C3C8-A469-4415-8387-3D910594B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79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BA41-5FBE-4872-BBC7-A6464848F4B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C3C8-A469-4415-8387-3D910594B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35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BA41-5FBE-4872-BBC7-A6464848F4B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C3C8-A469-4415-8387-3D910594B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BA41-5FBE-4872-BBC7-A6464848F4B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C3C8-A469-4415-8387-3D910594B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97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BA41-5FBE-4872-BBC7-A6464848F4B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C3C8-A469-4415-8387-3D910594B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53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BA41-5FBE-4872-BBC7-A6464848F4B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C3C8-A469-4415-8387-3D910594B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21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BA41-5FBE-4872-BBC7-A6464848F4B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C3C8-A469-4415-8387-3D910594B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85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BA41-5FBE-4872-BBC7-A6464848F4B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C3C8-A469-4415-8387-3D910594B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37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BA41-5FBE-4872-BBC7-A6464848F4B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C3C8-A469-4415-8387-3D910594B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45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BA41-5FBE-4872-BBC7-A6464848F4B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C3C8-A469-4415-8387-3D910594B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9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BBA41-5FBE-4872-BBC7-A6464848F4B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DC3C8-A469-4415-8387-3D910594B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89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4.xml"/><Relationship Id="rId7" Type="http://schemas.openxmlformats.org/officeDocument/2006/relationships/image" Target="../media/image6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slide" Target="slide2.xml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" Target="slide5.xml"/><Relationship Id="rId7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slide" Target="slide2.xml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" Target="slide6.xml"/><Relationship Id="rId7" Type="http://schemas.openxmlformats.org/officeDocument/2006/relationships/image" Target="../media/image16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9.jpg"/><Relationship Id="rId5" Type="http://schemas.openxmlformats.org/officeDocument/2006/relationships/slide" Target="slide2.xml"/><Relationship Id="rId10" Type="http://schemas.openxmlformats.org/officeDocument/2006/relationships/image" Target="../media/image18.jpeg"/><Relationship Id="rId4" Type="http://schemas.openxmlformats.org/officeDocument/2006/relationships/image" Target="../media/image9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" Target="slide2.xml"/><Relationship Id="rId7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10" Type="http://schemas.openxmlformats.org/officeDocument/2006/relationships/slide" Target="slide7.xml"/><Relationship Id="rId4" Type="http://schemas.openxmlformats.org/officeDocument/2006/relationships/image" Target="../media/image1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5.jpg"/><Relationship Id="rId7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15.jpe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 экологическая игра</a:t>
            </a:r>
            <a:b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Сортируй мусор правильно»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205152" cy="411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47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928992" cy="9361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игры « Сортируй мусор правильно»</a:t>
            </a:r>
            <a:endParaRPr lang="ru-RU" sz="3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7597360" cy="4464496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 картинку, которая не соответствует данному виду мусора ( по принципу четвертый лишний), щелкнув на нее левой кнопкой мыши. Если картинка выбрана верно, ты услышишь звуковое сопровождение и движение картинки.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Кнопка «СТАРТ» -  будет начинаться игра.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Кнопка «МЕНЮ» - возврат к правилам игры.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Кнопка «ДАЛЕЕ» - переход на следующий слайд.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Кнопка « НАЧАЛО»- к первому слайду.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с вырезом 4">
            <a:hlinkClick r:id="rId2" action="ppaction://hlinksldjump">
              <a:snd r:embed="rId3" name="drumroll.wav"/>
            </a:hlinkClick>
          </p:cNvPr>
          <p:cNvSpPr/>
          <p:nvPr/>
        </p:nvSpPr>
        <p:spPr>
          <a:xfrm>
            <a:off x="7560848" y="5877272"/>
            <a:ext cx="1296144" cy="576064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hlinkClick r:id="rId2" action="ppaction://hlinksldjump">
                  <a:snd r:embed="rId4" name="chimes.wav"/>
                </a:hlinkClick>
              </a:rPr>
              <a:t>Старт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86409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Щелкни мышкой по картинке, которая лишняя в этой группе.</a:t>
            </a:r>
            <a:endParaRPr lang="ru-RU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884368" y="6165304"/>
            <a:ext cx="1080120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Далее</a:t>
            </a:r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107504" y="6165304"/>
            <a:ext cx="1224136" cy="540100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Меню</a:t>
            </a:r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131840" y="3337020"/>
            <a:ext cx="2448272" cy="3384376"/>
          </a:xfrm>
          <a:prstGeom prst="flowChartAlternateProcess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560" y="2924944"/>
            <a:ext cx="2304256" cy="1584176"/>
          </a:xfrm>
          <a:prstGeom prst="flowChartAlternateProcess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331640" y="1198484"/>
            <a:ext cx="2520280" cy="1548172"/>
          </a:xfrm>
          <a:prstGeom prst="flowChartAlternateProcess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499992" y="1162480"/>
            <a:ext cx="2448272" cy="1584176"/>
          </a:xfrm>
          <a:prstGeom prst="flowChartAlternateProcess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940152" y="2924944"/>
            <a:ext cx="2160240" cy="1584176"/>
          </a:xfrm>
          <a:prstGeom prst="flowChartAlternateProcess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31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4BACC6">
                    <a:lumMod val="60000"/>
                    <a:lumOff val="40000"/>
                  </a:srgbClr>
                </a:solidFill>
              </a:rPr>
              <a:t>Щелкни мышкой по картинке, которая лишняя в этой группе.</a:t>
            </a:r>
            <a:endParaRPr lang="ru-RU" dirty="0"/>
          </a:p>
        </p:txBody>
      </p:sp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088632"/>
            <a:ext cx="11096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8632"/>
            <a:ext cx="12430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3347864" y="3356992"/>
            <a:ext cx="2448272" cy="3384376"/>
          </a:xfrm>
          <a:prstGeom prst="flowChartAlternateProcess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729418" y="1363648"/>
            <a:ext cx="2330822" cy="1656184"/>
          </a:xfrm>
          <a:prstGeom prst="flowChartAlternateProcess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980120" y="3212976"/>
            <a:ext cx="2048264" cy="1800200"/>
          </a:xfrm>
          <a:prstGeom prst="flowChartAlternateProcess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971600" y="3212976"/>
            <a:ext cx="2088232" cy="1800200"/>
          </a:xfrm>
          <a:prstGeom prst="flowChartAlternateProcess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015716" y="1363648"/>
            <a:ext cx="2412268" cy="1656184"/>
          </a:xfrm>
          <a:prstGeom prst="flowChartAlternateProcess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5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4BACC6">
                    <a:lumMod val="60000"/>
                    <a:lumOff val="40000"/>
                  </a:srgbClr>
                </a:solidFill>
              </a:rPr>
              <a:t>Щелкни мышкой по картинке, которая лишняя в этой группе.</a:t>
            </a:r>
            <a:endParaRPr lang="ru-RU" dirty="0"/>
          </a:p>
        </p:txBody>
      </p:sp>
      <p:pic>
        <p:nvPicPr>
          <p:cNvPr id="307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65304"/>
            <a:ext cx="11096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" y="6165304"/>
            <a:ext cx="12430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3353584" y="3559273"/>
            <a:ext cx="2232248" cy="3159024"/>
          </a:xfrm>
          <a:prstGeom prst="flowChartAlternateProcess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004048" y="1556792"/>
            <a:ext cx="2160240" cy="1440160"/>
          </a:xfrm>
          <a:prstGeom prst="flowChartAlternateProcess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763688" y="1556792"/>
            <a:ext cx="2160240" cy="1512168"/>
          </a:xfrm>
          <a:prstGeom prst="flowChartAlternateProcess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796136" y="3559273"/>
            <a:ext cx="2088232" cy="1512168"/>
          </a:xfrm>
          <a:prstGeom prst="flowChartAlternateProcess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115616" y="3559273"/>
            <a:ext cx="1944216" cy="1512168"/>
          </a:xfrm>
          <a:prstGeom prst="flowChartAlternateProcess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08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4BACC6">
                    <a:lumMod val="60000"/>
                    <a:lumOff val="40000"/>
                  </a:srgbClr>
                </a:solidFill>
              </a:rPr>
              <a:t>Щелкни мышкой по картинке, которая лишняя в этой группе.</a:t>
            </a:r>
            <a:endParaRPr lang="ru-RU" dirty="0"/>
          </a:p>
        </p:txBody>
      </p:sp>
      <p:pic>
        <p:nvPicPr>
          <p:cNvPr id="409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65304"/>
            <a:ext cx="12430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3419872" y="3717032"/>
            <a:ext cx="2160240" cy="3015009"/>
          </a:xfrm>
          <a:prstGeom prst="flowChartAlternateProcess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101928" y="3356992"/>
            <a:ext cx="1800200" cy="1584176"/>
          </a:xfrm>
          <a:prstGeom prst="flowChartAlternateProcess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076056" y="1345352"/>
            <a:ext cx="1944216" cy="1728192"/>
          </a:xfrm>
          <a:prstGeom prst="flowChartAlternateProcess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907704" y="1412776"/>
            <a:ext cx="2232248" cy="1584176"/>
          </a:xfrm>
          <a:prstGeom prst="flowChartAlternateProcess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940152" y="3356992"/>
            <a:ext cx="1800200" cy="1584176"/>
          </a:xfrm>
          <a:prstGeom prst="flowChartAlternateProcess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7740352" y="6165305"/>
            <a:ext cx="1224136" cy="504056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0" action="ppaction://hlinksldjump"/>
              </a:rPr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2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4BACC6">
                    <a:lumMod val="60000"/>
                    <a:lumOff val="40000"/>
                  </a:srgbClr>
                </a:solidFill>
              </a:rPr>
              <a:t>Щелкни мышкой по картинке, которая лишняя в этой группе.</a:t>
            </a:r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3419872" y="3501008"/>
            <a:ext cx="2232248" cy="3240360"/>
          </a:xfrm>
          <a:prstGeom prst="flowChartAlternateProcess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83568" y="3717032"/>
            <a:ext cx="2376264" cy="1584176"/>
          </a:xfrm>
          <a:prstGeom prst="flowChartAlternateProcess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6156176" y="3811912"/>
            <a:ext cx="1728192" cy="1512168"/>
          </a:xfrm>
          <a:prstGeom prst="flowChartAlternateProcess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932040" y="1424788"/>
            <a:ext cx="2304256" cy="1800200"/>
          </a:xfrm>
          <a:prstGeom prst="flowChartAlternateProcess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547664" y="1484784"/>
            <a:ext cx="2304256" cy="1656184"/>
          </a:xfrm>
          <a:prstGeom prst="flowChartAlternateProcess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7884368" y="6237312"/>
            <a:ext cx="1008112" cy="50405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8" action="ppaction://hlinksldjump"/>
              </a:rPr>
              <a:t>Далее</a:t>
            </a:r>
            <a:endParaRPr lang="ru-RU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251520" y="6237312"/>
            <a:ext cx="1080120" cy="50405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9" action="ppaction://hlinksldjump"/>
              </a:rPr>
              <a:t>Меню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68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лево 6"/>
          <p:cNvSpPr/>
          <p:nvPr/>
        </p:nvSpPr>
        <p:spPr>
          <a:xfrm>
            <a:off x="179512" y="6237312"/>
            <a:ext cx="1152128" cy="57606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hlinkClick r:id="rId3" action="ppaction://hlinksldjump"/>
              </a:rPr>
              <a:t>Начало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144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Интерактивная экологическая игра «Сортируй мусор правильно»</vt:lpstr>
      <vt:lpstr>Правила игры « Сортируй мусор правильно»</vt:lpstr>
      <vt:lpstr>Щелкни мышкой по картинке, которая лишняя в этой группе.</vt:lpstr>
      <vt:lpstr>Щелкни мышкой по картинке, которая лишняя в этой группе.</vt:lpstr>
      <vt:lpstr>Щелкни мышкой по картинке, которая лишняя в этой группе.</vt:lpstr>
      <vt:lpstr>Щелкни мышкой по картинке, которая лишняя в этой группе.</vt:lpstr>
      <vt:lpstr>Щелкни мышкой по картинке, которая лишняя в этой группе.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2024-11-29T15:27:46Z</dcterms:created>
  <dcterms:modified xsi:type="dcterms:W3CDTF">2024-12-01T09:53:56Z</dcterms:modified>
</cp:coreProperties>
</file>