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5"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ACB8-5286-4C09-B979-97EB600E2A8C}" type="datetimeFigureOut">
              <a:rPr lang="ru-RU" smtClean="0"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D58-AC36-4C0C-B672-EA6FD99D4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ACB8-5286-4C09-B979-97EB600E2A8C}" type="datetimeFigureOut">
              <a:rPr lang="ru-RU" smtClean="0"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D58-AC36-4C0C-B672-EA6FD99D4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ACB8-5286-4C09-B979-97EB600E2A8C}" type="datetimeFigureOut">
              <a:rPr lang="ru-RU" smtClean="0"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D58-AC36-4C0C-B672-EA6FD99D4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ACB8-5286-4C09-B979-97EB600E2A8C}" type="datetimeFigureOut">
              <a:rPr lang="ru-RU" smtClean="0"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D58-AC36-4C0C-B672-EA6FD99D4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ACB8-5286-4C09-B979-97EB600E2A8C}" type="datetimeFigureOut">
              <a:rPr lang="ru-RU" smtClean="0"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D58-AC36-4C0C-B672-EA6FD99D4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ACB8-5286-4C09-B979-97EB600E2A8C}" type="datetimeFigureOut">
              <a:rPr lang="ru-RU" smtClean="0"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D58-AC36-4C0C-B672-EA6FD99D4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ACB8-5286-4C09-B979-97EB600E2A8C}" type="datetimeFigureOut">
              <a:rPr lang="ru-RU" smtClean="0"/>
              <a:t>23.10.2016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D58-AC36-4C0C-B672-EA6FD99D4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ACB8-5286-4C09-B979-97EB600E2A8C}" type="datetimeFigureOut">
              <a:rPr lang="ru-RU" smtClean="0"/>
              <a:t>23.10.2016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D58-AC36-4C0C-B672-EA6FD99D4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ACB8-5286-4C09-B979-97EB600E2A8C}" type="datetimeFigureOut">
              <a:rPr lang="ru-RU" smtClean="0"/>
              <a:t>23.10.2016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D58-AC36-4C0C-B672-EA6FD99D4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ACB8-5286-4C09-B979-97EB600E2A8C}" type="datetimeFigureOut">
              <a:rPr lang="ru-RU" smtClean="0"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D58-AC36-4C0C-B672-EA6FD99D4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4ACB8-5286-4C09-B979-97EB600E2A8C}" type="datetimeFigureOut">
              <a:rPr lang="ru-RU" smtClean="0"/>
              <a:t>23.10.2016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440D58-AC36-4C0C-B672-EA6FD99D4A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4ACB8-5286-4C09-B979-97EB600E2A8C}" type="datetimeFigureOut">
              <a:rPr lang="ru-RU" smtClean="0"/>
              <a:t>23.10.2016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440D58-AC36-4C0C-B672-EA6FD99D4A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Admin\Desktop\&#1055;&#1088;&#1077;&#1079;&#1077;&#1085;&#1090;&#1072;&#1094;&#1080;&#1103;%20&#1055;&#1058;&#1048;&#1062;&#1067;%20&#1056;&#1054;&#1057;&#1057;&#1048;&#1048;\Zvuki_prirody_-_Penie_lesnyh_ptic_(iPlayer.fm).mp3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635896" y="476672"/>
            <a:ext cx="5184576" cy="3096344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ПТИЦЫ</a:t>
            </a:r>
            <a:b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</a:br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РОССИИ</a:t>
            </a:r>
            <a:endParaRPr lang="ru-RU" sz="4000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3212976"/>
            <a:ext cx="4032448" cy="2425824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Подготовила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Воспитатель МКДОУ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Радченский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детский сад «Радуга»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Котлярова О.В.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Zvuki_prirody_-_Penie_lesnyh_ptic_(iPlayer.f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6458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5" showWhenStopped="0">
                <p:cTn id="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51521" y="4813994"/>
            <a:ext cx="388843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КЛЕСТ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521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4813994"/>
            <a:ext cx="345638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СОВА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5382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563888" y="332656"/>
            <a:ext cx="53285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КУРОПАТКА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5258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4" y="620688"/>
            <a:ext cx="489104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ФАЗАН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5335"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4813994"/>
            <a:ext cx="460851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ТЕТЕРЕВ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5039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800" dirty="0" smtClean="0">
                <a:latin typeface="Comic Sans MS" pitchFamily="66" charset="0"/>
              </a:rPr>
              <a:t>   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Это далеко не все птицы, живущие на просторах России. О других  я обязательно расскажу в </a:t>
            </a:r>
            <a:r>
              <a:rPr lang="ru-RU" sz="4000" dirty="0" err="1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седующий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 раз. </a:t>
            </a:r>
          </a:p>
          <a:p>
            <a:pPr algn="ctr">
              <a:buNone/>
            </a:pP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Comic Sans MS" pitchFamily="66" charset="0"/>
              </a:rPr>
              <a:t>До скорой встречи!</a:t>
            </a:r>
            <a:endParaRPr lang="ru-RU" sz="4000" dirty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 advTm="806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ВОРОБЕЙ</a:t>
            </a:r>
            <a:endParaRPr lang="ru-RU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slow" advTm="5445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361555" y="332656"/>
            <a:ext cx="442089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СИНИЦА</a:t>
            </a:r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5351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699792" y="332656"/>
            <a:ext cx="35283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СНЕГИРЬ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4961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915816" y="332656"/>
            <a:ext cx="56166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ЛАСТОЧКА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5054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238944" y="332656"/>
            <a:ext cx="49334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СОРОКА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slow" advTm="4946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827585" y="548680"/>
            <a:ext cx="381642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ГРАЧ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5413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95537" y="4813994"/>
            <a:ext cx="367240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ДЯТЕЛ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Tm="5351"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59832" y="4813994"/>
            <a:ext cx="58326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КУКУШКА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 advTm="5304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</TotalTime>
  <Words>51</Words>
  <Application>Microsoft Office PowerPoint</Application>
  <PresentationFormat>Экран (4:3)</PresentationFormat>
  <Paragraphs>19</Paragraphs>
  <Slides>15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ПТИЦЫ РОССИИ</vt:lpstr>
      <vt:lpstr>ВОРОБЕЙ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 ВОРОНЕЖСКОГО КРАЯ</dc:title>
  <dc:creator>Admin</dc:creator>
  <cp:lastModifiedBy>Admin</cp:lastModifiedBy>
  <cp:revision>17</cp:revision>
  <dcterms:created xsi:type="dcterms:W3CDTF">2016-10-23T08:54:14Z</dcterms:created>
  <dcterms:modified xsi:type="dcterms:W3CDTF">2016-10-23T11:41:29Z</dcterms:modified>
</cp:coreProperties>
</file>