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71" r:id="rId6"/>
    <p:sldId id="283" r:id="rId7"/>
    <p:sldId id="284" r:id="rId8"/>
    <p:sldId id="263" r:id="rId9"/>
    <p:sldId id="293" r:id="rId10"/>
    <p:sldId id="289" r:id="rId11"/>
    <p:sldId id="290" r:id="rId12"/>
    <p:sldId id="291" r:id="rId13"/>
    <p:sldId id="292" r:id="rId14"/>
    <p:sldId id="288" r:id="rId15"/>
    <p:sldId id="294" r:id="rId16"/>
    <p:sldId id="282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70B8-1011-4B45-AD24-C9EF4178CCF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1A82-8FE0-41A2-AE8A-0D21B7242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77D7FA-C37C-4876-A91F-094B34951FA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340768"/>
            <a:ext cx="6445199" cy="2282257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Georgia" pitchFamily="18" charset="0"/>
              </a:rPr>
              <a:t>Кейс – технологии в ДО</a:t>
            </a:r>
            <a:br>
              <a:rPr lang="ru-RU" sz="5400" b="1" i="1" dirty="0" smtClean="0">
                <a:latin typeface="Georgia" pitchFamily="18" charset="0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2241" y="3736622"/>
            <a:ext cx="4457138" cy="1524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т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19386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714356"/>
            <a:ext cx="70723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Используя данную технологию, </a:t>
            </a:r>
            <a:r>
              <a:rPr lang="ru-RU" dirty="0" smtClean="0"/>
              <a:t>необходимо соблюдать следующие этапы.</a:t>
            </a:r>
            <a:endParaRPr lang="ru-RU" dirty="0" smtClean="0"/>
          </a:p>
          <a:p>
            <a:r>
              <a:rPr lang="ru-RU" b="1" dirty="0" smtClean="0"/>
              <a:t>Первый этап</a:t>
            </a:r>
            <a:r>
              <a:rPr lang="ru-RU" dirty="0" smtClean="0"/>
              <a:t>: подготовительный.</a:t>
            </a:r>
          </a:p>
          <a:p>
            <a:r>
              <a:rPr lang="ru-RU" dirty="0" smtClean="0"/>
              <a:t>Начинаем </a:t>
            </a:r>
            <a:r>
              <a:rPr lang="ru-RU" dirty="0" smtClean="0"/>
              <a:t>знакомить детей с ситуацией (фотографией). </a:t>
            </a:r>
            <a:r>
              <a:rPr lang="ru-RU" dirty="0" smtClean="0"/>
              <a:t>Фиксируем </a:t>
            </a:r>
            <a:r>
              <a:rPr lang="ru-RU" dirty="0" smtClean="0"/>
              <a:t>их внимание. Создается положительное отношение к ситуации.</a:t>
            </a:r>
          </a:p>
          <a:p>
            <a:r>
              <a:rPr lang="ru-RU" b="1" dirty="0" smtClean="0"/>
              <a:t>На втором этапе</a:t>
            </a:r>
            <a:r>
              <a:rPr lang="ru-RU" dirty="0" smtClean="0"/>
              <a:t>, дети совместно </a:t>
            </a:r>
            <a:r>
              <a:rPr lang="ru-RU" dirty="0" smtClean="0"/>
              <a:t>с педагогом </a:t>
            </a:r>
            <a:r>
              <a:rPr lang="ru-RU" dirty="0" smtClean="0"/>
              <a:t>выделяют проблему, определяют целевую установку. Самостоятельно воспитанники осознают цель поиска.</a:t>
            </a:r>
          </a:p>
          <a:p>
            <a:r>
              <a:rPr lang="ru-RU" b="1" dirty="0" smtClean="0"/>
              <a:t>На третьем этапе</a:t>
            </a:r>
            <a:r>
              <a:rPr lang="ru-RU" dirty="0" smtClean="0"/>
              <a:t>, </a:t>
            </a:r>
            <a:r>
              <a:rPr lang="ru-RU" dirty="0" smtClean="0"/>
              <a:t>педагог старается</a:t>
            </a:r>
            <a:r>
              <a:rPr lang="ru-RU" dirty="0" smtClean="0"/>
              <a:t> </a:t>
            </a:r>
            <a:r>
              <a:rPr lang="ru-RU" dirty="0" smtClean="0"/>
              <a:t>активизировать детей при помощи ключевых вопросов, поддерживать эмоциональный опыт детей, </a:t>
            </a:r>
            <a:r>
              <a:rPr lang="ru-RU" dirty="0" smtClean="0"/>
              <a:t>осуществляет </a:t>
            </a:r>
            <a:r>
              <a:rPr lang="ru-RU" dirty="0" smtClean="0"/>
              <a:t>координационную работу во время поисковой деятельности воспитанников.</a:t>
            </a:r>
          </a:p>
          <a:p>
            <a:r>
              <a:rPr lang="ru-RU" b="1" dirty="0" smtClean="0"/>
              <a:t>Четвертый этап</a:t>
            </a:r>
            <a:r>
              <a:rPr lang="ru-RU" dirty="0" smtClean="0"/>
              <a:t>: (анализ принятия решения), </a:t>
            </a:r>
            <a:r>
              <a:rPr lang="ru-RU" dirty="0" smtClean="0"/>
              <a:t>педагог вовлекает</a:t>
            </a:r>
            <a:r>
              <a:rPr lang="ru-RU" dirty="0" smtClean="0"/>
              <a:t> </a:t>
            </a:r>
            <a:r>
              <a:rPr lang="ru-RU" dirty="0" smtClean="0"/>
              <a:t>детей в процесс составления плана действий, ребята демонстрируют умения логически рассуждать.</a:t>
            </a:r>
          </a:p>
          <a:p>
            <a:r>
              <a:rPr lang="ru-RU" b="1" dirty="0" smtClean="0"/>
              <a:t>На пятом</a:t>
            </a:r>
            <a:r>
              <a:rPr lang="ru-RU" dirty="0" smtClean="0"/>
              <a:t>, оценочно-рефлексивном этапе, воспитанники выдвигают аргументы, размышляют, применяют полученные знания.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 работы над фото-кейсом:</a:t>
            </a:r>
          </a:p>
          <a:p>
            <a:r>
              <a:rPr lang="ru-RU" b="1" dirty="0" smtClean="0"/>
              <a:t>На первом </a:t>
            </a:r>
            <a:r>
              <a:rPr lang="ru-RU" dirty="0" smtClean="0"/>
              <a:t>этапе </a:t>
            </a:r>
            <a:r>
              <a:rPr lang="ru-RU" dirty="0" smtClean="0"/>
              <a:t>знакомим</a:t>
            </a:r>
            <a:r>
              <a:rPr lang="ru-RU" dirty="0" smtClean="0"/>
              <a:t> </a:t>
            </a:r>
            <a:r>
              <a:rPr lang="ru-RU" dirty="0" smtClean="0"/>
              <a:t>детей с фотографией.</a:t>
            </a:r>
            <a:endParaRPr lang="ru-RU" dirty="0"/>
          </a:p>
        </p:txBody>
      </p:sp>
      <p:pic>
        <p:nvPicPr>
          <p:cNvPr id="1026" name="Picture 2" descr="C:\Users\Комп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4833970" cy="3625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3570" y="3000372"/>
            <a:ext cx="285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предлагаем </a:t>
            </a:r>
            <a:r>
              <a:rPr lang="ru-RU" dirty="0" smtClean="0"/>
              <a:t>детям сформулировать проблему исходя из данной фотографии: Ребенок переходит дорогу в неположенном месте, он нарушает правила дорожного движения. Какие последствия могут быть?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втором </a:t>
            </a:r>
            <a:r>
              <a:rPr lang="ru-RU" dirty="0" smtClean="0"/>
              <a:t>этапе </a:t>
            </a:r>
            <a:r>
              <a:rPr lang="ru-RU" dirty="0" smtClean="0"/>
              <a:t>демонстрируем </a:t>
            </a:r>
            <a:r>
              <a:rPr lang="ru-RU" dirty="0" smtClean="0"/>
              <a:t>фото 2.</a:t>
            </a:r>
            <a:endParaRPr lang="ru-RU" dirty="0"/>
          </a:p>
        </p:txBody>
      </p:sp>
      <p:pic>
        <p:nvPicPr>
          <p:cNvPr id="2050" name="Picture 2" descr="C:\Users\Комп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152042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4429132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Задаем </a:t>
            </a:r>
            <a:r>
              <a:rPr lang="ru-RU" dirty="0" smtClean="0"/>
              <a:t>вопрос для проведения «мозгового штурма»: Что мальчик не учел, переходя дорогу в неположенном месте? Как найти выход из данной проблемной ситуации? Дети проводят анализ данной проблемной ситуации и высказывают свои предположение в виде полных ответов на вопросы.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67866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третьем этапе </a:t>
            </a:r>
            <a:r>
              <a:rPr lang="ru-RU" dirty="0" smtClean="0"/>
              <a:t>дети примеряют поступок мальчика на себя, выбирают самое оптимальное правильное решение.</a:t>
            </a:r>
          </a:p>
          <a:p>
            <a:endParaRPr lang="ru-RU" dirty="0" smtClean="0"/>
          </a:p>
          <a:p>
            <a:r>
              <a:rPr lang="ru-RU" b="1" dirty="0" smtClean="0"/>
              <a:t>На четвертом этапе</a:t>
            </a:r>
            <a:r>
              <a:rPr lang="ru-RU" dirty="0" smtClean="0"/>
              <a:t> дети делают вывод, что переходить дорогу надо только по пешеходному переходу «зебре».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Таким образом</a:t>
            </a:r>
            <a:r>
              <a:rPr lang="ru-RU" dirty="0" smtClean="0"/>
              <a:t>, применение фото-кейс - технологии, оказывает положительное влияние на различные стороны развития дошкольников, в том числе и на развитие речемыслительной деятельности дошкольника.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3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Практически любой </a:t>
            </a:r>
            <a:r>
              <a:rPr lang="ru-RU" sz="2400" dirty="0" err="1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воспитатель,преподаватель</a:t>
            </a:r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который захочет внедрять </a:t>
            </a:r>
            <a:r>
              <a:rPr lang="ru-RU" sz="2400" dirty="0" err="1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кейс-технологии</a:t>
            </a:r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, сможет это сделать вполне профессионально, изучив специальную литературу, пройдя тренинг и имея на руках учебные ситуации. Однако выбор в пользу применения интерактивных технологий обучения не должен стать самоцелью: ведь каждая из названных технологий ситуационного анализа должна быть внедрена с учётом учебных целей и задач, особенностей учебной группы, их интересов и потребностей, уровня компетентности, регламента и многих других факторов, определяющих возможности внедрения </a:t>
            </a:r>
            <a:r>
              <a:rPr lang="ru-RU" sz="2400" dirty="0" err="1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кейс-технологий</a:t>
            </a:r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, их подготовки и проведения.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9269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4" descr="Изображение в 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65237"/>
            <a:ext cx="1118469" cy="74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17582"/>
            <a:ext cx="5286412" cy="4682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1" y="2214553"/>
            <a:ext cx="4180530" cy="3508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5715039" cy="545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52866" y="1268760"/>
            <a:ext cx="63594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заключение…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всякий из нас, кто предполагает, что может руководить другими, должен постоянно и напряженно учиться.</a:t>
            </a:r>
          </a:p>
          <a:p>
            <a:pPr algn="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Луначарский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286116" y="3571876"/>
            <a:ext cx="1143008" cy="4286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8194" name="Picture 2" descr="CONVERT .AZW TO .MO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2475"/>
            <a:ext cx="3372981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лудЪ ни о чем и обо всем. - Тонкий Мир - Эзотерический форум 1 - магия, гороскопы, гадания, заговоры, привороты, сонники, ас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5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200800" cy="2664296"/>
          </a:xfrm>
        </p:spPr>
        <p:txBody>
          <a:bodyPr>
            <a:normAutofit fontScale="90000"/>
          </a:bodyPr>
          <a:lstStyle/>
          <a:p>
            <a:pPr marL="609600" indent="-609600" algn="just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работа с кейсами в рамках учебного процесса была реализована в Гарвардской школе бизнеса в 1908 г.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России данная технология стала внедряться лишь последние 3-4 года.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1224135"/>
          </a:xfrm>
        </p:spPr>
        <p:txBody>
          <a:bodyPr>
            <a:noAutofit/>
          </a:bodyPr>
          <a:lstStyle/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6146" name="Picture 2" descr="The Times &amp;vcy;&amp;ycy;&amp;bcy;&amp;rcy;&amp;acy;&amp;lcy;&amp;acy; &amp;gcy;&amp;lcy;&amp;acy;&amp;vcy;&amp;ncy;&amp;ycy;&amp;iecy; &amp;kcy;&amp;ncy;&amp;icy;&amp;gcy;&amp;icy; &amp;pcy;&amp;ocy;&amp;scy;&amp;lcy;&amp;iecy;&amp;dcy;&amp;ncy;&amp;icy;&amp;khcy; 60 &amp;lcy;&amp;iecy;&amp;tcy; - &amp;Bcy;&amp;Dcy;&amp;Gcy; &amp;Dcy;&amp;iecy;&amp;lcy;&amp;ocy;&amp;v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5132"/>
            <a:ext cx="3888432" cy="22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1683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запутанный необычный случай; </a:t>
            </a:r>
          </a:p>
          <a:p>
            <a:pPr marL="609600" indent="-609600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портфель, чемоданчик.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bag1-b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933056"/>
            <a:ext cx="2357425" cy="2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общее название технологий обучения, представляющих собой методы анализа ситуаций.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интерактивная технология для краткосрочного обучения 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7" y="3573016"/>
            <a:ext cx="29718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17582"/>
            <a:ext cx="7016661" cy="1202485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u="sng" dirty="0" smtClean="0"/>
              <a:t>Для чего нужен кейс?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2203450"/>
            <a:ext cx="7056785" cy="3601814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дает возможность приблизиться 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встать на позицию человека, реально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принимающего решения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на ошибках других. </a:t>
            </a:r>
          </a:p>
          <a:p>
            <a:pPr>
              <a:buFontTx/>
              <a:buNone/>
            </a:pPr>
            <a:r>
              <a:rPr lang="ru-RU" altLang="ru-RU" b="1" dirty="0" smtClean="0"/>
              <a:t>	</a:t>
            </a:r>
            <a:endParaRPr lang="ru-RU" altLang="ru-RU" dirty="0" smtClean="0"/>
          </a:p>
        </p:txBody>
      </p:sp>
      <p:pic>
        <p:nvPicPr>
          <p:cNvPr id="1026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6390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541" y="1772816"/>
            <a:ext cx="5401866" cy="3950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750" y="1556792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93" y="4493437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77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содержать кейс?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материал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интервью, статьи и художественные тексты (или их фрагменты)</a:t>
            </a:r>
          </a:p>
          <a:p>
            <a:pPr eaLnBrk="1" hangingPunct="1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материл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фотографии, диаграммы, таблицы, фильмы, аудиозаписи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6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4000" u="sng" dirty="0" smtClean="0"/>
              <a:t>Методы кейс - технологии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240360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инцидента;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ситуационно-ролевых игр;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разбора деловой корреспонденции;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Игровое проектирование;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дискуссии.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ситуационного анализа (метод анализа конкретных ситуаций, ситуационные задачи и упражнения, кейс-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фото-кейсы, кейс-иллюстрации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Чаще всего в работе с детьми  применяют технологию «Фото-кейс». Технология «Фото-кейс» актуальна, потому что даёт возможность сформировать стратегию принятия решения, с помощью которой ребёнок в будущем сможет преодолеть самостоятельно возникшие разной сложности жизненные ситуации. Сущностью предоставленной технологии является анализ проблемной ситуации.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493</TotalTime>
  <Words>664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Aharoni</vt:lpstr>
      <vt:lpstr>Arial</vt:lpstr>
      <vt:lpstr>Brush Script MT</vt:lpstr>
      <vt:lpstr>Calibri</vt:lpstr>
      <vt:lpstr>Constantia</vt:lpstr>
      <vt:lpstr>Franklin Gothic Book</vt:lpstr>
      <vt:lpstr>Georgia</vt:lpstr>
      <vt:lpstr>Rage Italic</vt:lpstr>
      <vt:lpstr>Segoe UI</vt:lpstr>
      <vt:lpstr>Symbol</vt:lpstr>
      <vt:lpstr>Times New Roman</vt:lpstr>
      <vt:lpstr>Wingdings</vt:lpstr>
      <vt:lpstr>Кнопка</vt:lpstr>
      <vt:lpstr>Кейс – технологии в ДО </vt:lpstr>
      <vt:lpstr>           Впервые работа с кейсами в рамках учебного процесса была реализована в Гарвардской школе бизнеса в 1908 г.             В России данная технология стала внедряться лишь последние 3-4 года.  </vt:lpstr>
      <vt:lpstr>Презентация PowerPoint</vt:lpstr>
      <vt:lpstr>Презентация PowerPoint</vt:lpstr>
      <vt:lpstr>Для чего нужен кейс?</vt:lpstr>
      <vt:lpstr>Виды кейсов</vt:lpstr>
      <vt:lpstr>Что может содержать кейс?</vt:lpstr>
      <vt:lpstr>Методы кейс -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технология</dc:title>
  <dc:creator>user</dc:creator>
  <cp:lastModifiedBy>User</cp:lastModifiedBy>
  <cp:revision>36</cp:revision>
  <dcterms:created xsi:type="dcterms:W3CDTF">2015-01-09T08:17:04Z</dcterms:created>
  <dcterms:modified xsi:type="dcterms:W3CDTF">2022-11-28T12:31:30Z</dcterms:modified>
</cp:coreProperties>
</file>