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2016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16AB-1314-40A3-9C4D-51C8E0B4799C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F5F9-D33C-44B7-B14C-EDF6E198A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72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16AB-1314-40A3-9C4D-51C8E0B4799C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F5F9-D33C-44B7-B14C-EDF6E198A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47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16AB-1314-40A3-9C4D-51C8E0B4799C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F5F9-D33C-44B7-B14C-EDF6E198A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7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16AB-1314-40A3-9C4D-51C8E0B4799C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F5F9-D33C-44B7-B14C-EDF6E198A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27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16AB-1314-40A3-9C4D-51C8E0B4799C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F5F9-D33C-44B7-B14C-EDF6E198A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24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16AB-1314-40A3-9C4D-51C8E0B4799C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F5F9-D33C-44B7-B14C-EDF6E198A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23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16AB-1314-40A3-9C4D-51C8E0B4799C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F5F9-D33C-44B7-B14C-EDF6E198A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92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16AB-1314-40A3-9C4D-51C8E0B4799C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F5F9-D33C-44B7-B14C-EDF6E198A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644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16AB-1314-40A3-9C4D-51C8E0B4799C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F5F9-D33C-44B7-B14C-EDF6E198A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92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16AB-1314-40A3-9C4D-51C8E0B4799C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F5F9-D33C-44B7-B14C-EDF6E198A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6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16AB-1314-40A3-9C4D-51C8E0B4799C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F5F9-D33C-44B7-B14C-EDF6E198A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1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E16AB-1314-40A3-9C4D-51C8E0B4799C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CF5F9-D33C-44B7-B14C-EDF6E198A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66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9797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Дидактическое пособие к сказке </a:t>
            </a:r>
            <a:br>
              <a:rPr lang="ru-RU" b="1" dirty="0" smtClean="0"/>
            </a:br>
            <a:r>
              <a:rPr lang="ru-RU" b="1" dirty="0" smtClean="0"/>
              <a:t>В. </a:t>
            </a:r>
            <a:r>
              <a:rPr lang="ru-RU" b="1" dirty="0" err="1" smtClean="0"/>
              <a:t>Сутеева</a:t>
            </a:r>
            <a:r>
              <a:rPr lang="ru-RU" b="1" dirty="0" smtClean="0"/>
              <a:t> «Под грибом»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материал  - фетр</a:t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149080"/>
            <a:ext cx="6400800" cy="1752600"/>
          </a:xfrm>
        </p:spPr>
        <p:txBody>
          <a:bodyPr/>
          <a:lstStyle/>
          <a:p>
            <a:pPr algn="r"/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Резникова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Ольга Сергеевна 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77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утеев Под грибом\DSCN28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8" r="7608"/>
          <a:stretch/>
        </p:blipFill>
        <p:spPr bwMode="auto">
          <a:xfrm>
            <a:off x="168661" y="188640"/>
            <a:ext cx="3807904" cy="347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Сутеев Под грибом\DSCN28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3" t="31149" r="21219" b="22564"/>
          <a:stretch/>
        </p:blipFill>
        <p:spPr bwMode="auto">
          <a:xfrm>
            <a:off x="611560" y="4293096"/>
            <a:ext cx="2922106" cy="159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Сутеев Под грибом\DSCN28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5844"/>
            <a:ext cx="3284786" cy="246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Сутеев Под грибом\DSCN288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0"/>
          <a:stretch/>
        </p:blipFill>
        <p:spPr bwMode="auto">
          <a:xfrm>
            <a:off x="4652584" y="3706484"/>
            <a:ext cx="3987714" cy="27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199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утеев Под грибом\DSCN28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Сутеев Под грибом\DSCN28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248" y="188640"/>
            <a:ext cx="3960438" cy="297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Сутеев Под грибом\DSCN28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Сутеев Под грибом\DSCN28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248" y="3572103"/>
            <a:ext cx="3961656" cy="297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779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Сутеев Под грибом\DSCN28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t="5044"/>
          <a:stretch/>
        </p:blipFill>
        <p:spPr bwMode="auto">
          <a:xfrm>
            <a:off x="323528" y="332656"/>
            <a:ext cx="41921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Сутеев Под грибом\DSCN28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449" y="3429000"/>
            <a:ext cx="4314974" cy="323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1556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Дидактическое пособие к сказке  В. Сутеева «Под грибом»  материал  - фетр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 к сказке  В. Сутеева «Под грибом»  материал  - фетр </dc:title>
  <dc:creator>Роса</dc:creator>
  <cp:lastModifiedBy>Роса</cp:lastModifiedBy>
  <cp:revision>5</cp:revision>
  <dcterms:created xsi:type="dcterms:W3CDTF">2018-03-23T14:23:37Z</dcterms:created>
  <dcterms:modified xsi:type="dcterms:W3CDTF">2018-03-23T14:57:21Z</dcterms:modified>
</cp:coreProperties>
</file>