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4A1619-8C0F-4367-9625-AF276E96DF00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0255C35-F680-439F-9D64-C6F97BE55C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5.jpg"/><Relationship Id="rId7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34" y="885552"/>
            <a:ext cx="1635821" cy="2216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7203">
            <a:off x="5632583" y="365273"/>
            <a:ext cx="2426187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944" y="2875935"/>
            <a:ext cx="2022872" cy="20228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20518280">
            <a:off x="1216817" y="2756917"/>
            <a:ext cx="5398026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Кроссворд: пиление</a:t>
            </a:r>
            <a:endParaRPr lang="ru-RU" sz="36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65" y="1301377"/>
            <a:ext cx="1999489" cy="149961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396277"/>
            <a:ext cx="2787874" cy="20909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1802">
            <a:off x="6009778" y="2780928"/>
            <a:ext cx="259228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6470">
            <a:off x="465265" y="4570737"/>
            <a:ext cx="2708945" cy="16049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660160" y="6151983"/>
            <a:ext cx="711284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МКСОУ Верх-  </a:t>
            </a:r>
            <a:r>
              <a:rPr lang="ru-RU" dirty="0" err="1" smtClean="0">
                <a:solidFill>
                  <a:srgbClr val="FF0000"/>
                </a:solidFill>
              </a:rPr>
              <a:t>Ирменская</a:t>
            </a:r>
            <a:r>
              <a:rPr lang="ru-RU" dirty="0" smtClean="0">
                <a:solidFill>
                  <a:srgbClr val="FF0000"/>
                </a:solidFill>
              </a:rPr>
              <a:t>  коррекционная школа-интернат </a:t>
            </a:r>
            <a:r>
              <a:rPr lang="en-US" dirty="0" smtClean="0">
                <a:solidFill>
                  <a:srgbClr val="FF0000"/>
                </a:solidFill>
              </a:rPr>
              <a:t>VIII-</a:t>
            </a:r>
            <a:r>
              <a:rPr lang="ru-RU" dirty="0" smtClean="0">
                <a:solidFill>
                  <a:srgbClr val="FF0000"/>
                </a:solidFill>
              </a:rPr>
              <a:t>вида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Учитель: Колесников .А . Ф.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1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75599"/>
              </p:ext>
            </p:extLst>
          </p:nvPr>
        </p:nvGraphicFramePr>
        <p:xfrm>
          <a:off x="2123728" y="1628800"/>
          <a:ext cx="3096344" cy="4475480"/>
        </p:xfrm>
        <a:graphic>
          <a:graphicData uri="http://schemas.openxmlformats.org/drawingml/2006/table">
            <a:tbl>
              <a:tblPr firstRow="1" bandRow="1"/>
              <a:tblGrid>
                <a:gridCol w="432048"/>
                <a:gridCol w="504056"/>
                <a:gridCol w="432048"/>
                <a:gridCol w="432048"/>
                <a:gridCol w="360040"/>
                <a:gridCol w="432048"/>
                <a:gridCol w="504056"/>
              </a:tblGrid>
              <a:tr h="370840"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  <a:prstDash val="solid"/>
                    </a:lnR>
                    <a:lnB w="1270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B w="12700" cmpd="sng">
                      <a:noFill/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B w="1270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  <a:prstDash val="solid"/>
                    </a:lnR>
                    <a:lnB w="1270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2123728" y="3501008"/>
            <a:ext cx="312906" cy="1876192"/>
            <a:chOff x="2123728" y="3501008"/>
            <a:chExt cx="312906" cy="1876192"/>
          </a:xfrm>
        </p:grpSpPr>
        <p:sp>
          <p:nvSpPr>
            <p:cNvPr id="6" name="TextBox 5"/>
            <p:cNvSpPr txBox="1"/>
            <p:nvPr/>
          </p:nvSpPr>
          <p:spPr>
            <a:xfrm>
              <a:off x="2123728" y="350100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р</a:t>
              </a:r>
              <a:endParaRPr lang="ru-RU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23728" y="389304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23728" y="426237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п</a:t>
              </a:r>
              <a:endParaRPr lang="ru-RU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23728" y="463170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и</a:t>
              </a:r>
              <a:endParaRPr lang="ru-RU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3728" y="50078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л</a:t>
              </a:r>
              <a:endParaRPr lang="ru-RU" b="1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640347" y="1660158"/>
            <a:ext cx="330636" cy="2213606"/>
            <a:chOff x="2640347" y="1660158"/>
            <a:chExt cx="330636" cy="2213606"/>
          </a:xfrm>
        </p:grpSpPr>
        <p:sp>
          <p:nvSpPr>
            <p:cNvPr id="3" name="TextBox 2"/>
            <p:cNvSpPr txBox="1"/>
            <p:nvPr/>
          </p:nvSpPr>
          <p:spPr>
            <a:xfrm>
              <a:off x="2640347" y="166015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л</a:t>
              </a:r>
              <a:endParaRPr lang="ru-RU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64489" y="19919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45156" y="236131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б</a:t>
              </a:r>
              <a:endParaRPr lang="ru-RU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59583" y="2730648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з</a:t>
              </a:r>
              <a:endParaRPr lang="ru-RU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64489" y="3504432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к</a:t>
              </a:r>
              <a:endParaRPr lang="ru-RU" b="1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108416" y="3486144"/>
            <a:ext cx="319318" cy="2600438"/>
            <a:chOff x="3108416" y="3486144"/>
            <a:chExt cx="319318" cy="2600438"/>
          </a:xfrm>
        </p:grpSpPr>
        <p:sp>
          <p:nvSpPr>
            <p:cNvPr id="14" name="TextBox 13"/>
            <p:cNvSpPr txBox="1"/>
            <p:nvPr/>
          </p:nvSpPr>
          <p:spPr>
            <a:xfrm>
              <a:off x="3114828" y="3486144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у</a:t>
              </a:r>
              <a:endParaRPr lang="ru-RU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14828" y="387034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ч</a:t>
              </a:r>
              <a:endParaRPr lang="ru-RU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11622" y="421276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к</a:t>
              </a:r>
              <a:endParaRPr lang="ru-RU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14828" y="46130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14828" y="4982404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08416" y="534791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27652" y="57172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я</a:t>
              </a:r>
              <a:endParaRPr lang="ru-RU" b="1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535034" y="2730648"/>
            <a:ext cx="327334" cy="2646552"/>
            <a:chOff x="3535034" y="2730648"/>
            <a:chExt cx="327334" cy="2646552"/>
          </a:xfrm>
        </p:grpSpPr>
        <p:sp>
          <p:nvSpPr>
            <p:cNvPr id="21" name="TextBox 20"/>
            <p:cNvSpPr txBox="1"/>
            <p:nvPr/>
          </p:nvSpPr>
          <p:spPr>
            <a:xfrm>
              <a:off x="3563888" y="273064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52668" y="35044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р</a:t>
              </a:r>
              <a:endParaRPr lang="ru-RU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76712" y="3843436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с</a:t>
              </a:r>
              <a:endParaRPr lang="ru-RU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52668" y="4243740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т</a:t>
              </a:r>
              <a:endParaRPr lang="ru-RU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42248" y="458210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35034" y="500786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к</a:t>
              </a:r>
              <a:endParaRPr lang="ru-RU" b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940264" y="2361316"/>
            <a:ext cx="351378" cy="2252744"/>
            <a:chOff x="3940264" y="2361316"/>
            <a:chExt cx="351378" cy="2252744"/>
          </a:xfrm>
        </p:grpSpPr>
        <p:sp>
          <p:nvSpPr>
            <p:cNvPr id="27" name="TextBox 26"/>
            <p:cNvSpPr txBox="1"/>
            <p:nvPr/>
          </p:nvSpPr>
          <p:spPr>
            <a:xfrm>
              <a:off x="3951484" y="2361316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ф</a:t>
              </a:r>
              <a:endParaRPr lang="ru-RU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51484" y="273064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80338" y="352370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е</a:t>
              </a:r>
              <a:endParaRPr lang="ru-RU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40264" y="387440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р</a:t>
              </a:r>
              <a:endParaRPr lang="ru-RU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45874" y="424472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4326970" y="2730648"/>
            <a:ext cx="328674" cy="1531724"/>
            <a:chOff x="4326970" y="2730648"/>
            <a:chExt cx="328674" cy="1531724"/>
          </a:xfrm>
        </p:grpSpPr>
        <p:sp>
          <p:nvSpPr>
            <p:cNvPr id="32" name="TextBox 31"/>
            <p:cNvSpPr txBox="1"/>
            <p:nvPr/>
          </p:nvSpPr>
          <p:spPr>
            <a:xfrm>
              <a:off x="4347546" y="273064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п</a:t>
              </a:r>
              <a:endParaRPr lang="ru-RU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26970" y="348614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л</a:t>
              </a:r>
              <a:endParaRPr lang="ru-RU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7164" y="3893040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а</a:t>
              </a:r>
              <a:endParaRPr lang="ru-RU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814304" y="2730648"/>
            <a:ext cx="342991" cy="1864620"/>
            <a:chOff x="4814304" y="2730648"/>
            <a:chExt cx="342991" cy="1864620"/>
          </a:xfrm>
        </p:grpSpPr>
        <p:sp>
          <p:nvSpPr>
            <p:cNvPr id="35" name="TextBox 34"/>
            <p:cNvSpPr txBox="1"/>
            <p:nvPr/>
          </p:nvSpPr>
          <p:spPr>
            <a:xfrm>
              <a:off x="4850801" y="273064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р</a:t>
              </a:r>
              <a:endParaRPr lang="ru-RU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14304" y="3514894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з</a:t>
              </a:r>
              <a:endParaRPr lang="ru-RU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14304" y="387034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е</a:t>
              </a:r>
              <a:endParaRPr lang="ru-RU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24532" y="422593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ц</a:t>
              </a:r>
              <a:endParaRPr lang="ru-RU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130744" y="440837"/>
            <a:ext cx="5925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Прорезь в древесине чуть больше толщины полотна пилы.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835118" y="487003"/>
            <a:ext cx="659052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Ручной  инструмент для криволинейного(узорного)выпиливания</a:t>
            </a:r>
          </a:p>
          <a:p>
            <a:r>
              <a:rPr lang="ru-RU" dirty="0" smtClean="0"/>
              <a:t>дерева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97120" y="542651"/>
            <a:ext cx="66285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Вид ручной столярной пилы.</a:t>
            </a:r>
          </a:p>
          <a:p>
            <a:pPr algn="ctr"/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0814" y="487002"/>
            <a:ext cx="700134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Рабочий стол для укрепления предметов , на котором обрабатывают</a:t>
            </a:r>
          </a:p>
          <a:p>
            <a:r>
              <a:rPr lang="ru-RU" dirty="0" smtClean="0"/>
              <a:t>древесину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79668" y="477874"/>
            <a:ext cx="70013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Древесный материал , полученный склеиванием тонких слоёв</a:t>
            </a:r>
          </a:p>
          <a:p>
            <a:r>
              <a:rPr lang="ru-RU" dirty="0"/>
              <a:t>д</a:t>
            </a:r>
            <a:r>
              <a:rPr lang="ru-RU" dirty="0" smtClean="0"/>
              <a:t>ревесины(шпона)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153863" y="2730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54969" y="17485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27652" y="2730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25416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4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39462" y="1966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73937" y="2336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6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37548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7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2182" y="542650"/>
            <a:ext cx="707722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Многорезцовый режущий инструмент с зубьями резцами для </a:t>
            </a:r>
          </a:p>
          <a:p>
            <a:r>
              <a:rPr lang="ru-RU" dirty="0" smtClean="0"/>
              <a:t>Распиливания древесины.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382232" y="542649"/>
            <a:ext cx="707722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Деталь рубанка , выполняющая строгание древесины</a:t>
            </a:r>
          </a:p>
          <a:p>
            <a:endParaRPr lang="ru-RU" dirty="0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91" y="1232117"/>
            <a:ext cx="2244263" cy="1683197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91" y="1232117"/>
            <a:ext cx="2370437" cy="1777828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893" y="1252232"/>
            <a:ext cx="2343935" cy="1565988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572" y="1235190"/>
            <a:ext cx="2366256" cy="1728596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01" y="1232117"/>
            <a:ext cx="2342615" cy="1756961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74" y="1246676"/>
            <a:ext cx="2369246" cy="1669288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927" y="1205994"/>
            <a:ext cx="2476307" cy="2052867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22610" y="1182897"/>
            <a:ext cx="12250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подсказки</a:t>
            </a:r>
            <a:endParaRPr lang="ru-RU" dirty="0"/>
          </a:p>
        </p:txBody>
      </p:sp>
      <p:sp>
        <p:nvSpPr>
          <p:cNvPr id="67" name="Овал 66"/>
          <p:cNvSpPr/>
          <p:nvPr/>
        </p:nvSpPr>
        <p:spPr>
          <a:xfrm>
            <a:off x="389976" y="1701504"/>
            <a:ext cx="301336" cy="28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389976" y="2035226"/>
            <a:ext cx="301336" cy="28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389976" y="2374682"/>
            <a:ext cx="301336" cy="28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389976" y="2723305"/>
            <a:ext cx="301336" cy="28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389976" y="3094902"/>
            <a:ext cx="301336" cy="28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389976" y="3435620"/>
            <a:ext cx="301336" cy="28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389976" y="3768366"/>
            <a:ext cx="301336" cy="28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75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 animBg="1"/>
      <p:bldP spid="50" grpId="0" animBg="1"/>
      <p:bldP spid="51" grpId="0" animBg="1"/>
      <p:bldP spid="59" grpId="0" animBg="1"/>
      <p:bldP spid="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282</TotalTime>
  <Words>129</Words>
  <Application>Microsoft Office PowerPoint</Application>
  <PresentationFormat>Экран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Администратор</cp:lastModifiedBy>
  <cp:revision>25</cp:revision>
  <dcterms:created xsi:type="dcterms:W3CDTF">2015-02-10T08:34:06Z</dcterms:created>
  <dcterms:modified xsi:type="dcterms:W3CDTF">2015-02-12T01:13:07Z</dcterms:modified>
</cp:coreProperties>
</file>