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47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31D1-BC1C-4E37-A5A7-16FE9C1114C9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05F4A-BC64-4001-B4F0-AE21D26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5F4A-BC64-4001-B4F0-AE21D269AF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AC84-9019-4BC0-AC4A-385DF9E6334E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9CB99-205E-41BF-A2E2-674B0E56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Педсовет: «Особенности современных форм, методов работы в ДОУ по развитию речи дошкольников»</a:t>
            </a:r>
            <a:endParaRPr lang="ru-RU" sz="2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" name="Содержимое 37" descr="hello_html_7fb9f94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717515"/>
            <a:ext cx="4040188" cy="2866008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71473" y="6215082"/>
            <a:ext cx="8115328" cy="5715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Подготовили и провели: воспитатели первой квалификационной   категории средней группы № 5 : </a:t>
            </a:r>
            <a:r>
              <a:rPr lang="ru-RU" dirty="0" err="1" smtClean="0"/>
              <a:t>Халитова</a:t>
            </a:r>
            <a:r>
              <a:rPr lang="ru-RU" dirty="0" smtClean="0"/>
              <a:t> З.З и Ивлева Е.В</a:t>
            </a:r>
            <a:endParaRPr lang="ru-RU" dirty="0"/>
          </a:p>
        </p:txBody>
      </p:sp>
      <p:pic>
        <p:nvPicPr>
          <p:cNvPr id="40" name="Содержимое 39" descr="hello_html_7fb9f94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2844" y="1142984"/>
            <a:ext cx="8929749" cy="5072098"/>
          </a:xfrm>
        </p:spPr>
      </p:pic>
      <p:sp>
        <p:nvSpPr>
          <p:cNvPr id="19" name="Прямоугольник 18"/>
          <p:cNvSpPr/>
          <p:nvPr/>
        </p:nvSpPr>
        <p:spPr>
          <a:xfrm>
            <a:off x="642910" y="57148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pic>
        <p:nvPicPr>
          <p:cNvPr id="41" name="Рисунок 40" descr="IMG-20181119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85860"/>
            <a:ext cx="4071966" cy="4857784"/>
          </a:xfrm>
          <a:prstGeom prst="rect">
            <a:avLst/>
          </a:prstGeom>
        </p:spPr>
      </p:pic>
      <p:pic>
        <p:nvPicPr>
          <p:cNvPr id="42" name="Рисунок 41" descr="IMG_20181126_103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285860"/>
            <a:ext cx="3643338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000924" cy="21431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7fb9f94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08" r="270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034" y="285728"/>
            <a:ext cx="8143932" cy="27146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Что хочется сказать про технику </a:t>
            </a:r>
            <a:r>
              <a:rPr lang="ru-RU" sz="2000" b="1" dirty="0" err="1" smtClean="0"/>
              <a:t>мнемоалгоритмов</a:t>
            </a:r>
            <a:r>
              <a:rPr lang="ru-RU" sz="2000" b="1" dirty="0" smtClean="0"/>
              <a:t> и таблиц. Дети глядя на сюжетную картинку про осень или что-то аналогичное рассказывают без затруднения, но если </a:t>
            </a:r>
            <a:r>
              <a:rPr lang="ru-RU" sz="2000" b="1" dirty="0" err="1" smtClean="0"/>
              <a:t>мнемотаблица</a:t>
            </a:r>
            <a:r>
              <a:rPr lang="ru-RU" sz="2000" b="1" dirty="0" smtClean="0"/>
              <a:t> , описывает сказку, дети затрудняются рассказать.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Поэтому мы решили отложить рассказ или сказку на более старший возраст. Но зато сами начали изучать эту технику. Сам по себе </a:t>
            </a:r>
            <a:r>
              <a:rPr lang="ru-RU" sz="2000" b="1" dirty="0" err="1" smtClean="0"/>
              <a:t>мнемоалгоритм</a:t>
            </a:r>
            <a:r>
              <a:rPr lang="ru-RU" sz="2000" b="1" dirty="0" smtClean="0"/>
              <a:t> </a:t>
            </a:r>
            <a:r>
              <a:rPr lang="ru-RU" sz="2000" b="1" dirty="0" smtClean="0"/>
              <a:t> положителен </a:t>
            </a:r>
            <a:r>
              <a:rPr lang="ru-RU" sz="2000" b="1" dirty="0" smtClean="0"/>
              <a:t>во многих аспектах, даже в том, что он учит сначала анализу, а уже потом рассказу.</a:t>
            </a:r>
            <a:endParaRPr lang="ru-RU" sz="2000" b="1" dirty="0"/>
          </a:p>
        </p:txBody>
      </p:sp>
      <p:pic>
        <p:nvPicPr>
          <p:cNvPr id="8" name="Рисунок 7" descr="IMG_20181126_103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928934"/>
            <a:ext cx="4143404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20181126_103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928934"/>
            <a:ext cx="4476749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7fb9f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8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050" name="Picture 2" descr="C:\Users\User\Desktop\hello_html_7fb9f9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 descr="img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8143932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7fb9f9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Воспитателями ведется большая работа по всем направлениям этого большого раздела из образовательных областей.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В прошлом году у обоих воспитателей темой самообразования была «Связная речь, как средство общения со сверстниками в социуме» и «Развиваем диалог - через игровую деятельность»</a:t>
            </a:r>
          </a:p>
          <a:p>
            <a:r>
              <a:rPr lang="ru-RU" sz="2000" dirty="0" smtClean="0"/>
              <a:t>Мы выявили недостающие звенья. Это:</a:t>
            </a:r>
          </a:p>
          <a:p>
            <a:r>
              <a:rPr lang="ru-RU" sz="2000" dirty="0" smtClean="0"/>
              <a:t>а) словарный запас детей очень мал</a:t>
            </a:r>
          </a:p>
          <a:p>
            <a:r>
              <a:rPr lang="ru-RU" sz="2000" dirty="0" smtClean="0"/>
              <a:t>б) не умение до конца объяснить ту или иную задачу,  сверстнику и поэтому </a:t>
            </a:r>
            <a:r>
              <a:rPr lang="ru-RU" sz="2000" dirty="0" err="1" smtClean="0"/>
              <a:t>споры,и</a:t>
            </a:r>
            <a:r>
              <a:rPr lang="ru-RU" sz="2000" dirty="0" smtClean="0"/>
              <a:t> стычки м/у собой</a:t>
            </a:r>
          </a:p>
        </p:txBody>
      </p:sp>
      <p:pic>
        <p:nvPicPr>
          <p:cNvPr id="5" name="Рисунок 4" descr="IMG-20181119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286280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7fb9f94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08" r="270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4572032" cy="64294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Поэтому первоочередной задачей перед нами стояло, чтобы в летние  каникулы между родителями и самими детьми появился тесный контакт и конечным результатом  этого всего стало общение как со сверстниками, так и со взрослыми.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Так и случилось. Детей после отдыха мы не узнали. Некоторых было просто не остановить. Они стали раскрепощенными, смелыми, любознательными. Они делились своими впечатлениями, так эмоционально, что доходило до споров, кто интереснее и веселее отдохнул.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Мы проанализировали многие детали и пришли к единому мнению: что нужно детей подталкивать к разговору,  создавать такие  ситуации, чтобы они пытались сами выбраться из них, но если не получается, то помочь и объяснить, почему нужно было поступить так, а не иначе.</a:t>
            </a:r>
            <a:endParaRPr lang="ru-RU" sz="1800" dirty="0"/>
          </a:p>
        </p:txBody>
      </p:sp>
      <p:pic>
        <p:nvPicPr>
          <p:cNvPr id="5" name="Рисунок 4" descr="IMG_20181126_091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2852"/>
            <a:ext cx="4214842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7fb9f9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3" y="642918"/>
            <a:ext cx="7500989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7fb9f94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284693" cy="50006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Инсценировка сказок и мультфильмов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785794"/>
            <a:ext cx="4041775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Ребятам наша идея сыграть по ролям всем известную сказку пришлась по душе. Они даже сами рассказали слова от автора. Думаю мы эту задумку продолжим. Немного изменив сюжет, чтобы у детей развивалось воображение. 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Детям очень нравится разучивать роли и обыгрывать их. Их словарный запах обогащается новыми словами и выражениями.</a:t>
            </a:r>
            <a:endParaRPr lang="ru-RU" sz="2000" b="1" dirty="0"/>
          </a:p>
        </p:txBody>
      </p:sp>
      <p:pic>
        <p:nvPicPr>
          <p:cNvPr id="5" name="Рисунок 4" descr="IMG_20181113_093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4363780" cy="2857520"/>
          </a:xfrm>
          <a:prstGeom prst="rect">
            <a:avLst/>
          </a:prstGeom>
        </p:spPr>
      </p:pic>
      <p:pic>
        <p:nvPicPr>
          <p:cNvPr id="6" name="Рисунок 5" descr="IMG_20181113_093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28628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7fb9f9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714356"/>
            <a:ext cx="6500858" cy="5429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7fb9f9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14282" y="285728"/>
            <a:ext cx="264320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2000" b="1" dirty="0" smtClean="0"/>
              <a:t>Дидактические игры </a:t>
            </a:r>
          </a:p>
          <a:p>
            <a:pPr>
              <a:buNone/>
            </a:pPr>
            <a:r>
              <a:rPr lang="ru-RU" sz="2000" b="1" dirty="0" smtClean="0"/>
              <a:t>Через дидактический и наглядный материал у детей развивается логическое </a:t>
            </a:r>
            <a:r>
              <a:rPr lang="ru-RU" sz="2000" b="1" dirty="0" err="1" smtClean="0"/>
              <a:t>мышление,память,усидчивость,внимание</a:t>
            </a:r>
            <a:r>
              <a:rPr lang="ru-RU" sz="2000" b="1" dirty="0" smtClean="0"/>
              <a:t>, то есть всё то, что через слова не так запомнится. А когда перед ними лежит яркая и объемная картинка, то все встает на свои места.</a:t>
            </a:r>
            <a:endParaRPr lang="ru-RU" dirty="0"/>
          </a:p>
        </p:txBody>
      </p:sp>
      <p:pic>
        <p:nvPicPr>
          <p:cNvPr id="5" name="Рисунок 4" descr="IMG_20181128_211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42852"/>
            <a:ext cx="3214710" cy="2411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181128_211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14554"/>
            <a:ext cx="3238491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181128_2119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14818"/>
            <a:ext cx="3357553" cy="2518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7fb9f9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857232"/>
            <a:ext cx="7500990" cy="5143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426</Words>
  <Application>Microsoft Office PowerPoint</Application>
  <PresentationFormat>Экран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Педсовет: «Особенности современных форм, методов работы в ДОУ по развитию речи дошкольников»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2018-11-23T21:36:00Z</dcterms:created>
  <dcterms:modified xsi:type="dcterms:W3CDTF">2018-12-01T13:10:19Z</dcterms:modified>
</cp:coreProperties>
</file>