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5" r:id="rId4"/>
    <p:sldId id="267" r:id="rId5"/>
    <p:sldId id="266" r:id="rId6"/>
    <p:sldId id="268" r:id="rId7"/>
    <p:sldId id="273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6B917-5D5C-493F-9E9D-BDA854DFE6D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E74D9-F7AC-48F5-A852-D88F5A07B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 Mini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700808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сти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P Mini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49289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 Mini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836712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 организации      экспериментально – исследовательской</a:t>
            </a:r>
            <a:endParaRPr lang="ru-RU" sz="4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деятельности: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 Mini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51344"/>
            <a:ext cx="8676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эвристические беседы;( вопросно-ответный способ обучения )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постановка и решение вопросов проблемного характера;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моделирование (создание моделей об изменениях в      неживой природе);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опыты;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фиксация результатов: наблюдений, опытов, экспериментов,  трудовой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«погружение» в краски, звуки, запахи и образы природы;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подражание голосам и звукам природы;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художественного слова;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дидактические игры, игровые обучающие и творчески развивающие ситуации;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трудовые поручения, действия.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P Mini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83671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Содержание познавательно-исследовательской деятельности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Опыты (экспериментирование)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Движение воздуха, воды.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Свойства почвы и минералов.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жизни растений.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Состояние и превращение вещества.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 Mini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Коллекционирование (классификационная работа)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растений.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животных.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строительных сооружений.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транспорта.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профессий.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P Mini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Путешествие по карте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Стороны света.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Рельефы местности.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Природные ландшафты и их обитатели.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Части света, их природные и   культурные «метки» - символы.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1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142" y="1600200"/>
            <a:ext cx="2997716" cy="4525963"/>
          </a:xfrm>
        </p:spPr>
      </p:pic>
      <p:pic>
        <p:nvPicPr>
          <p:cNvPr id="9218" name="Picture 2" descr="C:\Users\HP Mini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49289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1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48680"/>
            <a:ext cx="4067985" cy="55982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8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2822443" cy="2116832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249289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P Mini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_8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3131840" cy="2348880"/>
          </a:xfrm>
          <a:prstGeom prst="rect">
            <a:avLst/>
          </a:prstGeom>
        </p:spPr>
      </p:pic>
      <p:pic>
        <p:nvPicPr>
          <p:cNvPr id="11" name="Рисунок 10" descr="IMG_8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88640"/>
            <a:ext cx="3203847" cy="2402885"/>
          </a:xfrm>
          <a:prstGeom prst="rect">
            <a:avLst/>
          </a:prstGeom>
        </p:spPr>
      </p:pic>
      <p:pic>
        <p:nvPicPr>
          <p:cNvPr id="13" name="Рисунок 12" descr="IMG_86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2"/>
            <a:ext cx="3384376" cy="3384376"/>
          </a:xfrm>
          <a:prstGeom prst="rect">
            <a:avLst/>
          </a:prstGeom>
        </p:spPr>
      </p:pic>
      <p:pic>
        <p:nvPicPr>
          <p:cNvPr id="14" name="Рисунок 13" descr="IMG_86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996952"/>
            <a:ext cx="299695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8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9218" name="Picture 2" descr="C:\Users\HP Mini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49289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8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3240360" cy="3240360"/>
          </a:xfrm>
          <a:prstGeom prst="rect">
            <a:avLst/>
          </a:prstGeom>
        </p:spPr>
      </p:pic>
      <p:pic>
        <p:nvPicPr>
          <p:cNvPr id="9" name="Рисунок 8" descr="IMG_8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0"/>
            <a:ext cx="3140968" cy="3140968"/>
          </a:xfrm>
          <a:prstGeom prst="rect">
            <a:avLst/>
          </a:prstGeom>
        </p:spPr>
      </p:pic>
      <p:pic>
        <p:nvPicPr>
          <p:cNvPr id="10" name="Рисунок 9" descr="IMG_8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545632"/>
            <a:ext cx="3168352" cy="3168352"/>
          </a:xfrm>
          <a:prstGeom prst="rect">
            <a:avLst/>
          </a:prstGeom>
        </p:spPr>
      </p:pic>
      <p:pic>
        <p:nvPicPr>
          <p:cNvPr id="11" name="Рисунок 10" descr="IMG_86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617640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118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исследовательской деятельности</dc:title>
  <dc:creator>HP Mini</dc:creator>
  <cp:lastModifiedBy>Slavik</cp:lastModifiedBy>
  <cp:revision>26</cp:revision>
  <dcterms:created xsi:type="dcterms:W3CDTF">2017-03-22T12:37:04Z</dcterms:created>
  <dcterms:modified xsi:type="dcterms:W3CDTF">2017-04-13T06:36:28Z</dcterms:modified>
</cp:coreProperties>
</file>