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8" r:id="rId9"/>
    <p:sldId id="263" r:id="rId10"/>
    <p:sldId id="264" r:id="rId11"/>
    <p:sldId id="265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303CF-2642-40CC-850C-2DB2C7D69C6C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3005-CBD1-4A31-A149-F8AC8434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63005-CBD1-4A31-A149-F8AC843472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s05.infourok.ru/uploads/ex/1139/00054158-e334c93e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5.infourok.ru/uploads/ex/1139/00054158-e334c93e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user\Мои документы\Downloads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 учреждение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/с №3 «Сказка»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8288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«ГЕОМЕТРИЧЕСКИЕ ФИГУРЫ»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воспитатель – Н.А.Березина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6096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Шахунья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1981200" y="3200400"/>
            <a:ext cx="914400" cy="914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4114800" y="3200400"/>
            <a:ext cx="1066800" cy="990600"/>
          </a:xfrm>
          <a:prstGeom prst="flowChartExtra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4495800"/>
            <a:ext cx="19050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514600" y="4876800"/>
            <a:ext cx="19050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029200" y="4495800"/>
            <a:ext cx="1905000" cy="1676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-228600" y="3581400"/>
            <a:ext cx="2438400" cy="914400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2286000" y="3886200"/>
            <a:ext cx="2286000" cy="990600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4876800" y="3505200"/>
            <a:ext cx="2209800" cy="990600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6324600" y="3581400"/>
            <a:ext cx="304800" cy="4572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1371600" y="3581400"/>
            <a:ext cx="304800" cy="4572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09600" y="5029200"/>
            <a:ext cx="762000" cy="609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124200" y="5410200"/>
            <a:ext cx="838200" cy="609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43000" y="228600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Жили – были две фигурки: круг и треугольник, и стояли три домика: один домик с трубой и с окном, второй домик без трубы и с окном, третий домик с трубой и без окна. Каждая фигура жила в одном из трех домиков. Круг и треугольник жили в домиках с окнами, треугольник жил в одном из домиков с трубой. Кто где жил?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извлечение 21"/>
          <p:cNvSpPr/>
          <p:nvPr/>
        </p:nvSpPr>
        <p:spPr>
          <a:xfrm>
            <a:off x="457200" y="4800600"/>
            <a:ext cx="1066800" cy="990600"/>
          </a:xfrm>
          <a:prstGeom prst="flowChartExtra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048000" y="5257800"/>
            <a:ext cx="914400" cy="914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95800" y="6096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лишнее: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Прямоугольник;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Треугольник;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Квадрат;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Круг;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Пятиугольник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Ромб?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 descr="https://i.pinimg.com/236x/30/70/3e/30703ee1d3a02f6a7b9342e5f8be9ff7--math-worksheets-p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userscontent2.emaze.com/images/62a4ddba-c9e9-4b17-88a8-d0942e7118d9/d6bbd9de26a15a8c58b922f18a47fe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C:\Documents and Settings\user\Мои документы\Downloads\d6bbd9de26a15a8c58b922f18a47fe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4997851" cy="356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134" name="AutoShape 14" descr="https://i.pinimg.com/736x/73/2f/cb/732fcb490b4e0b016ca6dd2b26be1c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 descr="C:\Documents and Settings\user\Мои документы\Downloads\732fcb490b4e0b016ca6dd2b26be1cb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95800"/>
            <a:ext cx="2143432" cy="155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667000" y="5638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76400" y="3048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Кубик в краску окуни,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Приложи и подними.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Вася десять раз так сделал –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Отпечатались они.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733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отпечаталось?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900igr.net/up/datai/136570/0002-004-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2971800" cy="298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s://ic.pics.livejournal.com/svetikk007/20169395/29523/29523_origina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ic.pics.livejournal.com/svetikk007/20169395/29523/29523_origina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Documents and Settings\user\Мои документы\Downloads\29523_origina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257800" cy="525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381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БОЛЬШИЕ МОЛОДЦЫ!!!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0.infourok.ru/images/doc/230/62832/4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457200"/>
            <a:ext cx="5410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встречаем их везде –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земле и на воде,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небесах и под землей.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они нужны с тобой!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их мы называть,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окружении искать.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Треугольник, круг, квадрат,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 фигурам каждый рад.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Различать их с вами сможем.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без них никак не можем.</a:t>
            </a:r>
          </a:p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images-na.ssl-images-amazon.com/images/I/61WN2k1l5wL._SL146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260600" cy="178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 descr="https://i.pinimg.com/originals/b4/14/c9/b414c958e525a8eeb8e402130e7b52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myintelligentkids.com/images/article/0e7334e3ef0826a6208983a63f2f1621c35a200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s://fs00.infourok.ru/images/doc/230/62832/4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00400" y="3810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приглашаю вас на тур,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Заглянем вместе в мир фигур: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Прямоугольник, ромб, квадрат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Представить их я буду рад.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Круг, треугольник и овал,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рядом я нарисовал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вас хотел бы попросить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Чуть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внимательнее быть!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C:\Documents and Settings\user\Мои документы\Downloads\0e7334e3ef0826a6208983a63f2f1621c35a200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828800"/>
            <a:ext cx="24003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Мои документы\Downloads\2260a7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5681663" cy="43383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4572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фигуру нужно вставить в пустую клетку?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http://cliparts.co/cliparts/qiB/oqM/qiBoqMB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81200"/>
            <a:ext cx="1143000" cy="9914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0" y="6096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304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давай отгадаем загадки.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1600" y="914400"/>
            <a:ext cx="2438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67200" y="914400"/>
            <a:ext cx="2743200" cy="1524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2819400"/>
            <a:ext cx="2590800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5200" y="2667000"/>
            <a:ext cx="35814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0" y="4800600"/>
            <a:ext cx="3124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67200" y="4343400"/>
            <a:ext cx="29718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76400" y="9906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Злая рыба хвост-лопата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Откусила полквадрата –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Целый угол, верь не верь!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ж он, бедненький, теперь?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990600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подумайте, скажите 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помнить вы должны: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Стороны фигуры этой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Противоположные равны.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819400"/>
            <a:ext cx="243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Встал квадрат на уголок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Ткнулся носом в потолок.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Вверх он рос еще дней пять.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теперь его назвать?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26670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батона колбасы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отрезали носы,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теперь – мужская шляпа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Удивительной красы.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4419600"/>
            <a:ext cx="2667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Треугольник с полукругом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Круг дразнили «толстым другом».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Круг, расстроившись до слез,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 стал и вверх подрос.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же угадает тут,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теперь его зовут.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181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Шесть квадратов подружились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него навек сложились.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ttps://ds02.infourok.ru/uploads/ex/101b/0002e2c2-dbc47322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1016001" cy="76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https://st03.kakprosto.ru/images/article/2014/6/24/1_53b6402190e4853b6402190e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0"/>
            <a:ext cx="1385454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https://ds04.infourok.ru/uploads/ex/057d/0003d60c-d05a314d/hello_html_491d51f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05200"/>
            <a:ext cx="780782" cy="1026286"/>
          </a:xfrm>
          <a:prstGeom prst="rect">
            <a:avLst/>
          </a:prstGeom>
          <a:noFill/>
        </p:spPr>
      </p:pic>
      <p:pic>
        <p:nvPicPr>
          <p:cNvPr id="9229" name="Picture 13" descr="https://autogear.ru/misc/i/gallery/60199/2665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819400"/>
            <a:ext cx="1069974" cy="106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1" name="Picture 15" descr="https://wus-www.sway-cdn.com/s/AD4xnf2K1c5QRWHV/images/uS-nogAFR_1Opu?quality=1080&amp;isThumbnail=Tr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791200"/>
            <a:ext cx="841374" cy="815878"/>
          </a:xfrm>
          <a:prstGeom prst="rect">
            <a:avLst/>
          </a:prstGeom>
          <a:noFill/>
        </p:spPr>
      </p:pic>
      <p:sp>
        <p:nvSpPr>
          <p:cNvPr id="9233" name="AutoShape 17" descr="https://cdn.pricearchive.org/images/aliexpress.com/32768780870/UXCELL-Orange-Round-Antislip-Silicone-Mouse-Pad-Mat-For-Laptop-Pc-Compu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5" name="AutoShape 19" descr="https://cdn.pricearchive.org/images/aliexpress.com/32768780870/UXCELL-Orange-Round-Antislip-Silicone-Mouse-Pad-Mat-For-Laptop-Pc-Compu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7" name="Picture 21" descr="http://flicker.ru/wp-content/uploads/2015/10/oval_oran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5943600"/>
            <a:ext cx="1150145" cy="65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533400" y="6019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МОЛОДЦЫ!!!!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fitandfunplayscapes.com/wp-content/uploads/2017/01/16-1W-054-Geometric-Shapes-Images-Bord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data.ac-illust.com/data/thumbnails/c6/c6b3027bc5f6a7876a1d62f77afd984d_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1" name="Picture 7" descr="C:\Documents and Settings\user\Мои документы\Downloads\4bb24478b4eb8991db7d557f60488d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8600"/>
            <a:ext cx="4343400" cy="55885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 сосчитаем сколько кругов на картинке.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теперь сколько квадратов?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72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сколько треугольников?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943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AutoShape 9" descr="https://e.allegroimg.com/original/06115f/d0f69a69426abab16446821648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5" name="AutoShape 11" descr="https://e.allegroimg.com/original/06115f/d0f69a69426abab16446821648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7" name="Picture 13" descr="http://zabavnik.club/wp-content/uploads/6_7078_081912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228600" cy="342900"/>
          </a:xfrm>
          <a:prstGeom prst="rect">
            <a:avLst/>
          </a:prstGeom>
          <a:noFill/>
        </p:spPr>
      </p:pic>
      <p:pic>
        <p:nvPicPr>
          <p:cNvPr id="11279" name="Picture 15" descr="http://pngimg.com/uploads/number5/number5_PNG150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609600"/>
            <a:ext cx="304800" cy="350520"/>
          </a:xfrm>
          <a:prstGeom prst="rect">
            <a:avLst/>
          </a:prstGeom>
          <a:noFill/>
        </p:spPr>
      </p:pic>
      <p:pic>
        <p:nvPicPr>
          <p:cNvPr id="16" name="Picture 15" descr="http://pngimg.com/uploads/number5/number5_PNG150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914400"/>
            <a:ext cx="304800" cy="35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6" name="AutoShape 4" descr="https://www.maam.ru/upload/blogs/detsad-1009134-14844995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www.maam.ru/upload/blogs/detsad-1009134-14844995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7800" y="457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на картинке овалов?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 descr="http://zabavnik.club/wp-content/uploads/2018/04/Kartinki_iz_geometricheskih_figur_9_26051618-1024x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6394923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8" name="AutoShape 16" descr="https://yt3.ggpht.com/a/AGF-l7_b9ZMbbRvY_xYl7tB946JwRCjrqDxTN4kVpw=s8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https://yt3.ggpht.com/a/AGF-l7_b9ZMbbRvY_xYl7tB946JwRCjrqDxTN4kVpw=s8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6" name="AutoShape 24" descr="https://i.pinimg.com/474x/4a/ce/7f/4ace7f6c5dba0d42049177fdec3925a9--number-sets-alphab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AutoShape 26" descr="https://i.pinimg.com/474x/4a/ce/7f/4ace7f6c5dba0d42049177fdec3925a9--number-sets-alphab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0" name="AutoShape 28" descr="https://i.pinimg.com/474x/4a/ce/7f/4ace7f6c5dba0d42049177fdec3925a9--number-sets-alphab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57400" y="5943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AutoShape 32" descr="https://upload.wikimedia.org/wikipedia/commons/thumb/8/80/Circle-ye-7.svg/440px-Circle-ye-7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6" name="AutoShape 34" descr="https://upload.wikimedia.org/wikipedia/commons/thumb/8/80/Circle-ye-7.svg/440px-Circle-ye-7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7" name="Picture 35" descr="C:\Documents and Settings\user\Мои документы\Downloads\Circle-ye-7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9050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Мои документы\Downloads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764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носочки встанем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потолок достанем!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пяти считаем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гири поднимаем!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раз ударю в бубен, столько раз дрова разрубим!</a:t>
            </a:r>
          </a:p>
          <a:p>
            <a:pPr>
              <a:buFontTx/>
              <a:buChar char="-"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Квадраты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считаем, дружно приседаем!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покажу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кружков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столько выполни прыжков!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im0-tub-ru.yandex.net/i?id=60e59a72e77869f76456f086395c81ed&amp;n=13&amp;ex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133600"/>
            <a:ext cx="2590800" cy="3048001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Downloads\091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5667375" cy="2247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user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457200" y="762000"/>
            <a:ext cx="6705600" cy="556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фигуру можно сделать из четырех палочек одинаковой длины?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Многоугольник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user\Мои документы\Downloads\galochka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618197" cy="611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5715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347</Words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35</cp:revision>
  <dcterms:modified xsi:type="dcterms:W3CDTF">2020-01-07T16:52:59Z</dcterms:modified>
</cp:coreProperties>
</file>