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7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E59C-BB5B-46D9-A9D3-0E648EC6E6A3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33D4-4EB5-410D-A5D3-190EE9E7C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2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E59C-BB5B-46D9-A9D3-0E648EC6E6A3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33D4-4EB5-410D-A5D3-190EE9E7C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69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E59C-BB5B-46D9-A9D3-0E648EC6E6A3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33D4-4EB5-410D-A5D3-190EE9E7C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54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E59C-BB5B-46D9-A9D3-0E648EC6E6A3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33D4-4EB5-410D-A5D3-190EE9E7C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18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E59C-BB5B-46D9-A9D3-0E648EC6E6A3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33D4-4EB5-410D-A5D3-190EE9E7C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13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E59C-BB5B-46D9-A9D3-0E648EC6E6A3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33D4-4EB5-410D-A5D3-190EE9E7C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0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E59C-BB5B-46D9-A9D3-0E648EC6E6A3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33D4-4EB5-410D-A5D3-190EE9E7C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91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E59C-BB5B-46D9-A9D3-0E648EC6E6A3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33D4-4EB5-410D-A5D3-190EE9E7C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75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E59C-BB5B-46D9-A9D3-0E648EC6E6A3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33D4-4EB5-410D-A5D3-190EE9E7C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52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E59C-BB5B-46D9-A9D3-0E648EC6E6A3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33D4-4EB5-410D-A5D3-190EE9E7C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5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E59C-BB5B-46D9-A9D3-0E648EC6E6A3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33D4-4EB5-410D-A5D3-190EE9E7C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0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1E59C-BB5B-46D9-A9D3-0E648EC6E6A3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433D4-4EB5-410D-A5D3-190EE9E7C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57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2.wdp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0312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71236" y="205708"/>
            <a:ext cx="7910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вид головоломки, загадка, 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сформулированная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виде рисунка в сочетании с буквами, цифрами, знаками, символами, фигурами.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1961" y="1611745"/>
            <a:ext cx="10141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Решить 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 — значит </a:t>
            </a:r>
            <a:r>
              <a:rPr lang="ru-RU" sz="2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«перевести»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всё то, что он содержит, в буквы, составляющие осмысленное слово или предложение.</a:t>
            </a:r>
          </a:p>
          <a:p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Отгадка 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ребусов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великолепная возможность в игровой занимательной 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развить речь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Занимаясь 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ребусами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малыш не только пополнит словарный запас, но и научится читать, правильно писать, подбирать синонимы, натренирует память и внимание. 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речевых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улучшит мышление. Ведь мышление и речь – едины, т. к. мысль 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формулируется в речевой форме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иногда потребность сообщить нечто важное 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тщательного продумывания каждого слова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подборка ребусов рассчитана на детей подготовительной</a:t>
            </a:r>
          </a:p>
          <a:p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группы. Тема: «Домашние животные и их детёныши»</a:t>
            </a:r>
            <a:endParaRPr lang="ru-RU" sz="24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8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bettyvet.ru/wp-content/uploads/2014/12/koti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03127"/>
          </a:xfrm>
          <a:prstGeom prst="rect">
            <a:avLst/>
          </a:prstGeom>
        </p:spPr>
      </p:pic>
      <p:pic>
        <p:nvPicPr>
          <p:cNvPr id="5122" name="Picture 2" descr="https://im0-tub-ru.yandex.net/i?id=fde7f47962a22d54240646603e005fc8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0" y="421140"/>
            <a:ext cx="3733800" cy="304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24241" y="-431952"/>
            <a:ext cx="9485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3957" y="2590801"/>
            <a:ext cx="140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dedamoroz.kiev.ua/wp-content/uploads/2013/11/Xmas-tree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671" y="274894"/>
            <a:ext cx="2579158" cy="33404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465684" y="-363690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47565" y="2590801"/>
            <a:ext cx="13015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ЁЛ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ttp://data9.i.gallery.ru/albums/gallery/112568-9c800-21728695-m750x7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286" y="3698797"/>
            <a:ext cx="3715913" cy="3398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61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bettyvet.ru/wp-content/uploads/2014/12/koti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88881" y="-478363"/>
            <a:ext cx="4411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8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03127"/>
          </a:xfrm>
          <a:prstGeom prst="rect">
            <a:avLst/>
          </a:prstGeom>
        </p:spPr>
      </p:pic>
      <p:pic>
        <p:nvPicPr>
          <p:cNvPr id="4102" name="Picture 6" descr="http://home-wave.ru/upload/iblock/587/587ac22a0a0e1319489931ed98e9f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19" y="509133"/>
            <a:ext cx="3610882" cy="1866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1800" y="-616555"/>
            <a:ext cx="4924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1683" y="-583974"/>
            <a:ext cx="4924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9454" y="1403959"/>
            <a:ext cx="15022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://resp.photolandiya.ru/img-q5y5x5n4g40414j5b474g4q534w5r4/wp-content/uploads/2013/01/capl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736" y="318032"/>
            <a:ext cx="2135443" cy="2544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694243" y="-460864"/>
            <a:ext cx="9541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,,,</a:t>
            </a:r>
            <a:endParaRPr lang="ru-RU" sz="8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6179" y="1620673"/>
            <a:ext cx="1567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l="4728" t="2045" r="6861" b="18588"/>
          <a:stretch/>
        </p:blipFill>
        <p:spPr>
          <a:xfrm>
            <a:off x="4026626" y="3621041"/>
            <a:ext cx="3934992" cy="307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012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bettyvet.ru/wp-content/uploads/2014/12/koti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88881" y="-478363"/>
            <a:ext cx="4411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8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8" descr="http://img1.liveinternet.ru/images/foto/c/0/apps/4/326/4326939_p0029_novii_razmer.jpg"/>
          <p:cNvSpPr>
            <a:spLocks noChangeAspect="1" noChangeArrowheads="1"/>
          </p:cNvSpPr>
          <p:nvPr/>
        </p:nvSpPr>
        <p:spPr bwMode="auto">
          <a:xfrm>
            <a:off x="297089" y="-1365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03127"/>
          </a:xfrm>
          <a:prstGeom prst="rect">
            <a:avLst/>
          </a:prstGeom>
        </p:spPr>
      </p:pic>
      <p:pic>
        <p:nvPicPr>
          <p:cNvPr id="20" name="Picture 4" descr="http://recueil-de-png.r.e.pic.centerblog.net/b9f1d0f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04800"/>
            <a:ext cx="4349932" cy="275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073389" y="-358838"/>
            <a:ext cx="4924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36068" y="183356"/>
            <a:ext cx="295420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</a:t>
            </a:r>
            <a:endParaRPr lang="ru-RU" sz="20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3" name="Picture 6" descr="http://down.down.action.infosee.ru/upload/2014/10/Realistic-goats-vector-graphic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016" y="2958718"/>
            <a:ext cx="3338104" cy="4019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31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bettyvet.ru/wp-content/uploads/2014/12/koti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-1"/>
            <a:ext cx="12192000" cy="770312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04991" y="1793631"/>
            <a:ext cx="3396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омашних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52325" y="3130619"/>
            <a:ext cx="3416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ивотных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295" y="665983"/>
            <a:ext cx="3883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Детёныши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https://img.labirint.ru/images/comments_pic/0914/010labgi0l12387040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7" t="1678" r="9170" b="4735"/>
          <a:stretch/>
        </p:blipFill>
        <p:spPr bwMode="auto">
          <a:xfrm>
            <a:off x="399519" y="1842169"/>
            <a:ext cx="2077381" cy="2009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cs5182.userapi.com/u12979769/151083375/x_221cc56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6" t="3319" r="23845" b="25419"/>
          <a:stretch/>
        </p:blipFill>
        <p:spPr bwMode="auto">
          <a:xfrm>
            <a:off x="4365573" y="174694"/>
            <a:ext cx="1926771" cy="170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900igr.net/up/datai/129198/0038-026-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5841" r="12498" b="25840"/>
          <a:stretch/>
        </p:blipFill>
        <p:spPr bwMode="auto">
          <a:xfrm>
            <a:off x="8908035" y="1483778"/>
            <a:ext cx="1542252" cy="1835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900igr.net/datas/zhivotnye/Domashnie-na-ferme.files/0014-014-Porosjonok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9" t="16671" r="28459" b="39519"/>
          <a:stretch/>
        </p:blipFill>
        <p:spPr bwMode="auto">
          <a:xfrm>
            <a:off x="6581214" y="472206"/>
            <a:ext cx="2192672" cy="1815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img1.liveinternet.ru/images/foto/c/0/apps/4/326/4326939_p0029_novii_razmer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7" t="3941" r="31802" b="29314"/>
          <a:stretch/>
        </p:blipFill>
        <p:spPr bwMode="auto">
          <a:xfrm>
            <a:off x="8387081" y="3859717"/>
            <a:ext cx="2063206" cy="2590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www.corhelp.ru/wp-content/uploads/2015/03/Kotyonok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7" t="5375" r="11586" b="2419"/>
          <a:stretch/>
        </p:blipFill>
        <p:spPr bwMode="auto">
          <a:xfrm>
            <a:off x="2079169" y="4038386"/>
            <a:ext cx="2460173" cy="2264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http://dmards.org/wp-content/uploads/2014/01/1389368153n4kg8-1024x64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58" y="4560553"/>
            <a:ext cx="2818628" cy="1761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www.corhelp.ru/wp-content/uploads/2015/03/Kotyonok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7" t="5375" r="11586" b="2419"/>
          <a:stretch/>
        </p:blipFill>
        <p:spPr bwMode="auto">
          <a:xfrm>
            <a:off x="2042680" y="3988087"/>
            <a:ext cx="2460173" cy="2264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900igr.net/up/datai/129198/0038-026-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5841" r="12498" b="25840"/>
          <a:stretch/>
        </p:blipFill>
        <p:spPr bwMode="auto">
          <a:xfrm>
            <a:off x="9060435" y="1636178"/>
            <a:ext cx="1542252" cy="1835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http://dmards.org/wp-content/uploads/2014/01/1389368153n4kg8-1024x64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58" y="4540973"/>
            <a:ext cx="2818628" cy="1761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900igr.net/datas/zhivotnye/Domashnie-na-ferme.files/0014-014-Porosjonok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9" t="16671" r="28459" b="39519"/>
          <a:stretch/>
        </p:blipFill>
        <p:spPr bwMode="auto">
          <a:xfrm>
            <a:off x="6377755" y="477418"/>
            <a:ext cx="2192672" cy="1815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54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bettyvet.ru/wp-content/uploads/2014/12/koti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031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800" y="53868"/>
            <a:ext cx="7351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по первым буквам картинок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8" descr="https://im0-tub-ru.yandex.net/i?id=60c97ab1b8b4ad1b0425ad0c9a72b399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72" y="791075"/>
            <a:ext cx="1935242" cy="1600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8394" y="2231220"/>
            <a:ext cx="7946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ttp://www.decosoon.com/65616-thickbox_default/stickers-raton-laveur-joyeu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57" y="562300"/>
            <a:ext cx="2151430" cy="215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562843" y="2296257"/>
            <a:ext cx="7946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https://fs00.infourok.ru/images/doc/257/262467/6/hello_html_mf89745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6" t="17482" r="28730" b="35498"/>
          <a:stretch/>
        </p:blipFill>
        <p:spPr bwMode="auto">
          <a:xfrm>
            <a:off x="3981025" y="772571"/>
            <a:ext cx="1839686" cy="169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96679" y="2295031"/>
            <a:ext cx="7184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4" descr="http://data9.i.gallery.ru/albums/gallery/112568-9c800-21728695-m750x7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403" y="708536"/>
            <a:ext cx="1929968" cy="1765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554315" y="1797379"/>
            <a:ext cx="4354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6" descr="http://intala.ru/toy/components/com_virtuemart/shop_image/product/p1914_53157_kukla_inna_2_so_zvukovim_ustroystvom_43_sm_rossiya_ve_b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279" y="261270"/>
            <a:ext cx="2307759" cy="23077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8696696" y="2276301"/>
            <a:ext cx="748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 descr="https://img.labirint.ru/images/comments_pic/0914/010labgi0l1238704068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7" t="1678" r="9170" b="4735"/>
          <a:stretch/>
        </p:blipFill>
        <p:spPr bwMode="auto">
          <a:xfrm>
            <a:off x="3916825" y="3470578"/>
            <a:ext cx="3841332" cy="37156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58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6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bettyvet.ru/wp-content/uploads/2014/12/koti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031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8109" y="15875"/>
            <a:ext cx="6216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РАСШИФРУЙ</a:t>
            </a:r>
            <a:endParaRPr lang="ru-RU" sz="7200" dirty="0">
              <a:ln w="0">
                <a:solidFill>
                  <a:schemeClr val="bg2">
                    <a:lumMod val="10000"/>
                  </a:schemeClr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9345" y="1216204"/>
            <a:ext cx="7647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     3                 4                  1                </a:t>
            </a:r>
            <a:r>
              <a:rPr lang="en-US" dirty="0" smtClean="0"/>
              <a:t>  </a:t>
            </a:r>
            <a:r>
              <a:rPr lang="ru-RU" dirty="0" smtClean="0"/>
              <a:t> 6                  </a:t>
            </a:r>
            <a:r>
              <a:rPr lang="en-US" dirty="0" smtClean="0"/>
              <a:t> </a:t>
            </a:r>
            <a:r>
              <a:rPr lang="ru-RU" dirty="0" smtClean="0"/>
              <a:t>2             </a:t>
            </a:r>
            <a:r>
              <a:rPr lang="en-US" dirty="0" smtClean="0"/>
              <a:t>   </a:t>
            </a:r>
            <a:r>
              <a:rPr lang="ru-RU" dirty="0" smtClean="0"/>
              <a:t>  </a:t>
            </a:r>
            <a:r>
              <a:rPr lang="en-US" dirty="0" smtClean="0"/>
              <a:t>  </a:t>
            </a:r>
            <a:r>
              <a:rPr lang="ru-RU" dirty="0" smtClean="0"/>
              <a:t>5                </a:t>
            </a:r>
            <a:r>
              <a:rPr lang="en-US" dirty="0" smtClean="0"/>
              <a:t>  </a:t>
            </a:r>
            <a:r>
              <a:rPr lang="ru-RU" dirty="0" smtClean="0"/>
              <a:t>  7</a:t>
            </a:r>
          </a:p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 Ё  К  О  </a:t>
            </a:r>
            <a:r>
              <a:rPr lang="ru-RU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  К  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6543" y="2669089"/>
            <a:ext cx="7296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3888" y="2946087"/>
            <a:ext cx="1274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54562" y="2949666"/>
            <a:ext cx="8804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</a:t>
            </a:r>
          </a:p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12227" y="2907572"/>
            <a:ext cx="80021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</a:t>
            </a:r>
          </a:p>
          <a:p>
            <a:r>
              <a:rPr lang="ru-RU" sz="7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</a:p>
          <a:p>
            <a:endParaRPr lang="ru-RU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32904" y="2907572"/>
            <a:ext cx="113364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5</a:t>
            </a:r>
          </a:p>
          <a:p>
            <a:r>
              <a:rPr lang="ru-RU" sz="7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59649" y="2948168"/>
            <a:ext cx="113364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</a:t>
            </a:r>
          </a:p>
          <a:p>
            <a:r>
              <a:rPr lang="ru-RU" sz="7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53910" y="2907572"/>
            <a:ext cx="85472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7</a:t>
            </a:r>
          </a:p>
          <a:p>
            <a:pPr lvl="0"/>
            <a:r>
              <a:rPr lang="ru-RU" sz="7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7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2" descr="http://www.corhelp.ru/wp-content/uploads/2015/03/Kotyono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7" t="5375" r="11586" b="2419"/>
          <a:stretch/>
        </p:blipFill>
        <p:spPr bwMode="auto">
          <a:xfrm>
            <a:off x="4604394" y="4384900"/>
            <a:ext cx="2687118" cy="2473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5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" grpId="0"/>
      <p:bldP spid="4" grpId="0"/>
      <p:bldP spid="6" grpId="0"/>
      <p:bldP spid="10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bettyvet.ru/wp-content/uploads/2014/12/koti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69" y="0"/>
            <a:ext cx="12192000" cy="77031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0770" y="120953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ЛЁНОК</a:t>
            </a:r>
            <a:endParaRPr lang="ru-RU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im0-tub-ru.yandex.net/i?id=fde7f47962a22d54240646603e005fc8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55" y="186852"/>
            <a:ext cx="3733800" cy="304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88337" y="2165857"/>
            <a:ext cx="13699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58327" y="-657166"/>
            <a:ext cx="4924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4653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bettyvet.ru/wp-content/uploads/2014/12/koti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031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9399960" y="3174056"/>
            <a:ext cx="8002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72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3662" y="4749603"/>
            <a:ext cx="643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15960" y="3145936"/>
            <a:ext cx="942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7383" y="1764249"/>
            <a:ext cx="748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9552" y="3075707"/>
            <a:ext cx="434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69387" y="4809573"/>
            <a:ext cx="8547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72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22255" y="2158709"/>
            <a:ext cx="8515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7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8208817" y="3553684"/>
            <a:ext cx="1339196" cy="1796084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4271443" y="3797960"/>
            <a:ext cx="3649114" cy="15518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326954" y="2128268"/>
            <a:ext cx="2194308" cy="16178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7930219" y="2889588"/>
            <a:ext cx="1316812" cy="9389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6150841" y="3075707"/>
            <a:ext cx="3249119" cy="233403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4044548" y="2478807"/>
            <a:ext cx="1040070" cy="10027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475152" y="515154"/>
            <a:ext cx="5737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СЛОВО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69952" y="1254526"/>
            <a:ext cx="464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стрелочкам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media.istockphoto.com/photos/hereford-calf-on-white-background-looking-at-camera-picture-id155004548?k=6&amp;m=155004548&amp;s=612x612&amp;w=0&amp;h=YtbU5TgzLvRpqUxnQPDOT-WglqNlUUvlOhF_7r42UfQ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44" y="4276036"/>
            <a:ext cx="3284098" cy="2619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1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5" grpId="0"/>
      <p:bldP spid="16" grpId="0"/>
      <p:bldP spid="18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bettyvet.ru/wp-content/uploads/2014/12/koti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2" y="-293624"/>
            <a:ext cx="12192000" cy="77031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2508" y="461046"/>
            <a:ext cx="1539023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3856" y="2305617"/>
            <a:ext cx="1551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media.istockphoto.com/photos/hereford-calf-on-white-background-looking-at-camera-picture-id155004548?k=6&amp;m=155004548&amp;s=612x612&amp;w=0&amp;h=YtbU5TgzLvRpqUxnQPDOT-WglqNlUUvlOhF_7r42UfQ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816" y="404250"/>
            <a:ext cx="3686179" cy="2457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25763" y="0"/>
            <a:ext cx="9541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01814" y="2767281"/>
            <a:ext cx="24881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ЁНОК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79" y="3875277"/>
            <a:ext cx="3368397" cy="298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13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bettyvet.ru/wp-content/uploads/2014/12/koti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3" y="-136525"/>
            <a:ext cx="12374880" cy="7703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detsad114.karelia.pro/imgs/re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799" y="586286"/>
            <a:ext cx="2178955" cy="311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6218" y="852084"/>
            <a:ext cx="35705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</a:t>
            </a:r>
            <a:endParaRPr lang="ru-RU" sz="1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0" descr="http://img1.liveinternet.ru/images/foto/c/0/apps/4/326/4326939_p0029_novii_razm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7" t="3941" r="31802" b="29314"/>
          <a:stretch/>
        </p:blipFill>
        <p:spPr bwMode="auto">
          <a:xfrm>
            <a:off x="3993243" y="3406629"/>
            <a:ext cx="2651397" cy="3328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23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031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00534" y="1780016"/>
            <a:ext cx="873679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ru-RU" sz="4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Занимательные ребусы</a:t>
            </a:r>
            <a:endParaRPr lang="ru-RU" sz="4400" dirty="0">
              <a:ln w="0"/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http://images.myshared.ru/31/1311237/slide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6" t="13091" r="21435" b="36646"/>
          <a:stretch/>
        </p:blipFill>
        <p:spPr bwMode="auto">
          <a:xfrm rot="1274858">
            <a:off x="7555688" y="2824440"/>
            <a:ext cx="3315856" cy="205424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9" name="Picture 2" descr="http://allforchildren.ru/rebus/rebus9/9-040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 t="14834" r="11713" b="11353"/>
          <a:stretch/>
        </p:blipFill>
        <p:spPr bwMode="auto">
          <a:xfrm rot="20950489">
            <a:off x="579054" y="347929"/>
            <a:ext cx="4664364" cy="188421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10" name="Picture 8" descr="https://ru1.anyfad.com/items/t1@58182439-2737-4127-9da5-3605dd8fb669/Rebusy-zagadki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4912">
            <a:off x="2353565" y="3300945"/>
            <a:ext cx="3896027" cy="287645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8815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bettyvet.ru/wp-content/uploads/2014/12/koti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031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51385" y="3173348"/>
            <a:ext cx="1868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ЁНОК</a:t>
            </a:r>
            <a:endParaRPr lang="ru-RU" sz="4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laoblogger.com/images/agricultural-tools-clipart-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3"/>
          <a:stretch/>
        </p:blipFill>
        <p:spPr bwMode="auto">
          <a:xfrm>
            <a:off x="1100268" y="425257"/>
            <a:ext cx="1577134" cy="280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1615" y="-324569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endParaRPr lang="ru-RU" sz="8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9120" y="2234425"/>
            <a:ext cx="897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37703" y="2175727"/>
            <a:ext cx="897229" cy="11918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0800000" flipH="1" flipV="1">
            <a:off x="2075082" y="1183370"/>
            <a:ext cx="759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3242" y="3173348"/>
            <a:ext cx="9544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4761" y="13836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115107" y="782122"/>
            <a:ext cx="15331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02442" y="-107236"/>
            <a:ext cx="9541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,,,</a:t>
            </a:r>
            <a:endParaRPr lang="ru-RU" sz="8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294" y="707588"/>
            <a:ext cx="2688569" cy="2475191"/>
          </a:xfrm>
          <a:prstGeom prst="rect">
            <a:avLst/>
          </a:prstGeom>
        </p:spPr>
      </p:pic>
      <p:pic>
        <p:nvPicPr>
          <p:cNvPr id="25" name="Picture 4" descr="http://900igr.net/up/datai/129198/0038-026-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5841" r="12498" b="25840"/>
          <a:stretch/>
        </p:blipFill>
        <p:spPr bwMode="auto">
          <a:xfrm>
            <a:off x="4139725" y="3867045"/>
            <a:ext cx="2701567" cy="3215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03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bettyvet.ru/wp-content/uploads/2014/12/koti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91"/>
            <a:ext cx="12192000" cy="770312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702" y="2359085"/>
            <a:ext cx="5501915" cy="398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7992038" y="4869554"/>
            <a:ext cx="1450109" cy="1173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956931" y="2591509"/>
            <a:ext cx="1450109" cy="1173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998" y="2549170"/>
            <a:ext cx="1463167" cy="11827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12163" y="2554023"/>
            <a:ext cx="1450109" cy="1173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565118" y="4869554"/>
            <a:ext cx="1450109" cy="1173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112164" y="4813543"/>
            <a:ext cx="1450109" cy="1173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506824" y="2558877"/>
            <a:ext cx="1450109" cy="1173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41929" y="3722190"/>
            <a:ext cx="1450109" cy="1173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664900" y="4813543"/>
            <a:ext cx="1450109" cy="1173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956933" y="3766441"/>
            <a:ext cx="1450109" cy="1173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662056" y="3669224"/>
            <a:ext cx="1450109" cy="1173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15009" y="3672812"/>
            <a:ext cx="1450109" cy="1173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74667" y="270273"/>
            <a:ext cx="5102604" cy="1341652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 и угадай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1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1589E-6 4.04255E-6 L 0.17428 0.006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8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3048E-6 -6.10546E-7 L 0.08447 -0.243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7" y="-12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1646E-6 3.19149E-6 L 0.19029 3.19149E-6 C 0.27581 3.19149E-6 0.38098 -0.06106 0.38098 -0.11055 L 0.38098 -0.22086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42" y="-110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1069E-6 3.51526E-6 L -0.08408 3.51526E-6 C -0.1217 3.51526E-6 -0.16803 -0.05111 -0.16803 -0.09274 L -0.16803 -0.18525 " pathEditMode="relative" rAng="0" ptsTypes="FfFF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8" y="-9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1589E-6 4.93987E-6 L 0.17103 -0.0013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7708E-7 -4.25532E-7 L 0.11727 -0.3896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7" y="-194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727E-7 -4.7086E-6 L -0.36314 -0.2886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57" y="-14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  <p:bldP spid="10" grpId="0" animBg="1"/>
      <p:bldP spid="18" grpId="0" animBg="1"/>
      <p:bldP spid="14" grpId="0" animBg="1"/>
      <p:bldP spid="16" grpId="0" animBg="1"/>
      <p:bldP spid="9" grpId="0" animBg="1"/>
      <p:bldP spid="15" grpId="0" animBg="1"/>
      <p:bldP spid="11" grpId="0" animBg="1"/>
      <p:bldP spid="17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bettyvet.ru/wp-content/uploads/2014/12/koti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031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16488" y="1123638"/>
            <a:ext cx="40623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ЧОНОК</a:t>
            </a:r>
            <a:endParaRPr lang="ru-RU" sz="8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237548"/>
            <a:ext cx="2153279" cy="2407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olgitca.ru/wp-content/uploads/2017/08/4-1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458" y="168275"/>
            <a:ext cx="2554302" cy="2554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21111" y="-461127"/>
            <a:ext cx="400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81899" y="-461127"/>
            <a:ext cx="4924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28121" y="-461127"/>
            <a:ext cx="4924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3223" y="2570018"/>
            <a:ext cx="1678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74342" y="2769576"/>
            <a:ext cx="11496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endParaRPr lang="ru-RU" sz="6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478" y="3865537"/>
            <a:ext cx="5258744" cy="328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92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5127"/>
            <a:ext cx="12192000" cy="77031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6363" y="406400"/>
            <a:ext cx="522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9532" y="2331457"/>
            <a:ext cx="6746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Домашние животные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http://michutka.3dn.ru/84/1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7" b="8649"/>
          <a:stretch/>
        </p:blipFill>
        <p:spPr bwMode="auto">
          <a:xfrm>
            <a:off x="333783" y="1652391"/>
            <a:ext cx="2283946" cy="1521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tihi.ru/pics/2016/12/23/431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9" t="3830" r="50320" b="72804"/>
          <a:stretch/>
        </p:blipFill>
        <p:spPr bwMode="auto">
          <a:xfrm>
            <a:off x="1747559" y="-251136"/>
            <a:ext cx="2161309" cy="1412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stihi.ru/pics/2016/12/23/431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" t="66473" r="75818" b="8291"/>
          <a:stretch/>
        </p:blipFill>
        <p:spPr bwMode="auto">
          <a:xfrm>
            <a:off x="4851265" y="-419962"/>
            <a:ext cx="1801091" cy="1581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tihi.ru/pics/2016/12/23/431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8" t="4024" r="26009" b="71260"/>
          <a:stretch/>
        </p:blipFill>
        <p:spPr bwMode="auto">
          <a:xfrm>
            <a:off x="9574618" y="1835360"/>
            <a:ext cx="1861047" cy="1413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http://img1.labirint.ru/books/448815/scrn_big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://www.nicefotos.ru/img/picture/Jun/02/39e46a18d6ee9436fbf2fe4ed3175d49/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59" t="-3597" r="-84205" b="67930"/>
          <a:stretch/>
        </p:blipFill>
        <p:spPr bwMode="auto">
          <a:xfrm>
            <a:off x="11670384" y="-5976593"/>
            <a:ext cx="5887366" cy="225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englishlittle.ru/wp-content/uploads/2014/11/domashnie-zhivotnye-v-kartinkax-7-640x64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4" t="52170" r="2346" b="201"/>
          <a:stretch/>
        </p:blipFill>
        <p:spPr bwMode="auto">
          <a:xfrm>
            <a:off x="8016181" y="160338"/>
            <a:ext cx="1501891" cy="1676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mypresentation.ru/documents/20b1cd84e06927932972a817c5297146/img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" t="15917" r="5168" b="16039"/>
          <a:stretch/>
        </p:blipFill>
        <p:spPr bwMode="auto">
          <a:xfrm>
            <a:off x="7935471" y="3921999"/>
            <a:ext cx="2281382" cy="1293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kartochki-domana.com.ua/wp-content/uploads/2017/07/rus-kar-domashnie-zhivotnye-3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10550" r="6735" b="20746"/>
          <a:stretch/>
        </p:blipFill>
        <p:spPr bwMode="auto">
          <a:xfrm>
            <a:off x="4461801" y="3909742"/>
            <a:ext cx="3029529" cy="2355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/>
          <a:srcRect l="4728" t="2045" r="6861" b="18588"/>
          <a:stretch/>
        </p:blipFill>
        <p:spPr>
          <a:xfrm>
            <a:off x="2126974" y="3909742"/>
            <a:ext cx="1687398" cy="1317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580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03127"/>
          </a:xfrm>
          <a:prstGeom prst="rect">
            <a:avLst/>
          </a:prstGeom>
        </p:spPr>
      </p:pic>
      <p:pic>
        <p:nvPicPr>
          <p:cNvPr id="1026" name="Picture 2" descr="https://stolowoe-serebro.ru/data/big/14_bd57af1a-fd93-11df-817a-000c2934fdd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1" y="285552"/>
            <a:ext cx="2736496" cy="189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2424" y="-470222"/>
            <a:ext cx="130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,,,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images.easyfreeclipart.com/1442/there-is-20-no-germ-zone-free-cliparts-all-used-for-free-14421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569" y="230173"/>
            <a:ext cx="2068729" cy="265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85114" y="-562758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70160" y="449109"/>
            <a:ext cx="2838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ДЬ</a:t>
            </a:r>
            <a:endParaRPr lang="ru-RU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0972" y="3711457"/>
            <a:ext cx="4925910" cy="32690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38505" y="2439318"/>
            <a:ext cx="1311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3704" y="2511128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45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ds04.infourok.ru/uploads/ex/06fa/00074671-f8529447/img26.jpg"/>
          <p:cNvSpPr>
            <a:spLocks noChangeAspect="1" noChangeArrowheads="1"/>
          </p:cNvSpPr>
          <p:nvPr/>
        </p:nvSpPr>
        <p:spPr bwMode="auto">
          <a:xfrm>
            <a:off x="155575" y="-2460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ds04.infourok.ru/uploads/ex/06fa/00074671-f8529447/img26.jpg"/>
          <p:cNvSpPr>
            <a:spLocks noChangeAspect="1" noChangeArrowheads="1"/>
          </p:cNvSpPr>
          <p:nvPr/>
        </p:nvSpPr>
        <p:spPr bwMode="auto">
          <a:xfrm>
            <a:off x="307975" y="-936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03127"/>
          </a:xfrm>
          <a:prstGeom prst="rect">
            <a:avLst/>
          </a:prstGeom>
        </p:spPr>
      </p:pic>
      <p:pic>
        <p:nvPicPr>
          <p:cNvPr id="2052" name="Picture 4" descr="https://yt3.ggpht.com/-btHWKr-0fqA/AAAAAAAAAAI/AAAAAAAAAAA/xG1Re2qPeFU/s900-c-k-no-mo-rj-c0xffffff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30" y="244928"/>
            <a:ext cx="3145972" cy="3145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80115" y="564406"/>
            <a:ext cx="222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12030" y="404757"/>
            <a:ext cx="1676400" cy="142602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38602" y="2151766"/>
            <a:ext cx="3385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Крот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726440" y="2464342"/>
            <a:ext cx="803502" cy="88775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4" descr="http://recueil-de-png.r.e.pic.centerblog.net/b9f1d0f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30" y="3352095"/>
            <a:ext cx="5715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67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bettyvet.ru/wp-content/uploads/2014/12/koti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" y="0"/>
            <a:ext cx="12192000" cy="7703127"/>
          </a:xfrm>
          <a:prstGeom prst="rect">
            <a:avLst/>
          </a:prstGeom>
        </p:spPr>
      </p:pic>
      <p:pic>
        <p:nvPicPr>
          <p:cNvPr id="3078" name="Picture 6" descr="https://im0-tub-ru.yandex.net/i?id=cd3fe21e0f2d6c61eb1e2923c54b0746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5" y="252104"/>
            <a:ext cx="2334249" cy="313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4127" y="-535667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</a:p>
        </p:txBody>
      </p:sp>
      <p:pic>
        <p:nvPicPr>
          <p:cNvPr id="11" name="Picture 4" descr="http://static.dom35.ru/goods/1038077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" r="7314" b="5829"/>
          <a:stretch/>
        </p:blipFill>
        <p:spPr bwMode="auto">
          <a:xfrm>
            <a:off x="5174257" y="252104"/>
            <a:ext cx="1896012" cy="32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49319" y="1313768"/>
            <a:ext cx="1126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58560" y="1380236"/>
            <a:ext cx="1194707" cy="111892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51052" y="2484063"/>
            <a:ext cx="2982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анка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207828" y="2808515"/>
            <a:ext cx="783771" cy="87085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33936" y="2484062"/>
            <a:ext cx="1382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8" descr="http://s1.pixant.ru/00/smeshnoj-belyij-schenok-kartinki-mini-schenkov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2" t="8324" r="15138"/>
          <a:stretch/>
        </p:blipFill>
        <p:spPr bwMode="auto">
          <a:xfrm>
            <a:off x="4029771" y="3627287"/>
            <a:ext cx="3892859" cy="3415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8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bettyvet.ru/wp-content/uploads/2014/12/koti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www.motto.net.ua/pic/201210/1280x768/motto.net.ua-42843.jpg"/>
          <p:cNvSpPr>
            <a:spLocks noChangeAspect="1" noChangeArrowheads="1"/>
          </p:cNvSpPr>
          <p:nvPr/>
        </p:nvSpPr>
        <p:spPr bwMode="auto">
          <a:xfrm>
            <a:off x="77561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525"/>
            <a:ext cx="12192000" cy="7703127"/>
          </a:xfrm>
          <a:prstGeom prst="rect">
            <a:avLst/>
          </a:prstGeom>
        </p:spPr>
      </p:pic>
      <p:pic>
        <p:nvPicPr>
          <p:cNvPr id="8202" name="Picture 10" descr="https://st2.depositphotos.com/1967477/7370/v/950/depositphotos_73709289-stock-illustration-cartoon-king-holding-a-gold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" y="161305"/>
            <a:ext cx="2804276" cy="310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26812" y="620486"/>
            <a:ext cx="33638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король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031316" y="964211"/>
            <a:ext cx="573341" cy="87547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856515" y="866239"/>
            <a:ext cx="685799" cy="97344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34361" y="568132"/>
            <a:ext cx="214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ИК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6" descr="https://englishlittle.ru/wp-content/uploads/2014/11/domashnie-zhivotnye-v-kartinkax-7-640x64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4" t="52170" r="2346" b="201"/>
          <a:stretch/>
        </p:blipFill>
        <p:spPr bwMode="auto">
          <a:xfrm>
            <a:off x="4113894" y="3117206"/>
            <a:ext cx="3283190" cy="3663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08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bettyvet.ru/wp-content/uploads/2014/12/koti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03127"/>
          </a:xfrm>
          <a:prstGeom prst="rect">
            <a:avLst/>
          </a:prstGeom>
        </p:spPr>
      </p:pic>
      <p:pic>
        <p:nvPicPr>
          <p:cNvPr id="7170" name="Picture 2" descr="http://img.lenagold.ru/k/koron/korona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-212725"/>
            <a:ext cx="5215348" cy="335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48751" y="413656"/>
            <a:ext cx="968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1576311"/>
            <a:ext cx="10743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9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922808" y="1576311"/>
            <a:ext cx="1420716" cy="160020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2" descr="http://michutka.3dn.ru/84/1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7" b="8649"/>
          <a:stretch/>
        </p:blipFill>
        <p:spPr bwMode="auto">
          <a:xfrm>
            <a:off x="3492054" y="3522735"/>
            <a:ext cx="4861507" cy="3238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16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bettyvet.ru/wp-content/uploads/2014/12/koti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12192000" cy="7703127"/>
          </a:xfrm>
          <a:prstGeom prst="rect">
            <a:avLst/>
          </a:prstGeom>
        </p:spPr>
      </p:pic>
      <p:pic>
        <p:nvPicPr>
          <p:cNvPr id="6146" name="Picture 2" descr="http://static.dochkisinochki.ru/upload/_catalog/79/8d/f4/GL000383652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04800"/>
            <a:ext cx="2767547" cy="2966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98803" y="-493445"/>
            <a:ext cx="9541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8458" y="2548335"/>
            <a:ext cx="18070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49320" y="978675"/>
            <a:ext cx="19396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1144" y="332344"/>
            <a:ext cx="40930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1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://mypresentation.ru/documents/20b1cd84e06927932972a817c5297146/img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" t="15917" r="5168" b="16039"/>
          <a:stretch/>
        </p:blipFill>
        <p:spPr bwMode="auto">
          <a:xfrm>
            <a:off x="3518662" y="3703986"/>
            <a:ext cx="4819795" cy="2977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55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123</Words>
  <Application>Microsoft Office PowerPoint</Application>
  <PresentationFormat>Широкоэкранный</PresentationFormat>
  <Paragraphs>98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 кротова</dc:creator>
  <cp:lastModifiedBy>User</cp:lastModifiedBy>
  <cp:revision>65</cp:revision>
  <dcterms:created xsi:type="dcterms:W3CDTF">2017-11-01T02:27:37Z</dcterms:created>
  <dcterms:modified xsi:type="dcterms:W3CDTF">2017-11-19T05:07:38Z</dcterms:modified>
</cp:coreProperties>
</file>