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3" r:id="rId3"/>
    <p:sldId id="259" r:id="rId4"/>
    <p:sldId id="260" r:id="rId5"/>
    <p:sldId id="261" r:id="rId6"/>
    <p:sldId id="262" r:id="rId7"/>
    <p:sldId id="264" r:id="rId8"/>
    <p:sldId id="265" r:id="rId9"/>
    <p:sldId id="257" r:id="rId10"/>
    <p:sldId id="258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>
        <p:scale>
          <a:sx n="118" d="100"/>
          <a:sy n="118" d="100"/>
        </p:scale>
        <p:origin x="-402" y="-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6BDE-3B41-40B8-B92C-3C06AFEF902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515F126-00A5-4A2F-BD9F-253BDB969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855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6BDE-3B41-40B8-B92C-3C06AFEF902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515F126-00A5-4A2F-BD9F-253BDB969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489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6BDE-3B41-40B8-B92C-3C06AFEF902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515F126-00A5-4A2F-BD9F-253BDB969DC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4356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6BDE-3B41-40B8-B92C-3C06AFEF902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515F126-00A5-4A2F-BD9F-253BDB969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794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6BDE-3B41-40B8-B92C-3C06AFEF902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515F126-00A5-4A2F-BD9F-253BDB969DC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3984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6BDE-3B41-40B8-B92C-3C06AFEF902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515F126-00A5-4A2F-BD9F-253BDB969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08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6BDE-3B41-40B8-B92C-3C06AFEF902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F126-00A5-4A2F-BD9F-253BDB969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073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6BDE-3B41-40B8-B92C-3C06AFEF902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F126-00A5-4A2F-BD9F-253BDB969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91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6BDE-3B41-40B8-B92C-3C06AFEF902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F126-00A5-4A2F-BD9F-253BDB969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623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6BDE-3B41-40B8-B92C-3C06AFEF902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515F126-00A5-4A2F-BD9F-253BDB969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063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6BDE-3B41-40B8-B92C-3C06AFEF902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515F126-00A5-4A2F-BD9F-253BDB969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419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6BDE-3B41-40B8-B92C-3C06AFEF902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515F126-00A5-4A2F-BD9F-253BDB969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741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6BDE-3B41-40B8-B92C-3C06AFEF902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F126-00A5-4A2F-BD9F-253BDB969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38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6BDE-3B41-40B8-B92C-3C06AFEF902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F126-00A5-4A2F-BD9F-253BDB969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37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6BDE-3B41-40B8-B92C-3C06AFEF902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5F126-00A5-4A2F-BD9F-253BDB969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878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6BDE-3B41-40B8-B92C-3C06AFEF902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515F126-00A5-4A2F-BD9F-253BDB969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993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06BDE-3B41-40B8-B92C-3C06AFEF902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515F126-00A5-4A2F-BD9F-253BDB969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32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9175" y="447675"/>
            <a:ext cx="10696575" cy="48577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18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18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18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0999" y="180975"/>
            <a:ext cx="116490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Государственное бюджетное дошкольное образовательное учреждение детский сад №43 комбинированного вида </a:t>
            </a:r>
          </a:p>
          <a:p>
            <a:pPr algn="ctr"/>
            <a:r>
              <a:rPr lang="ru-RU" sz="1600" dirty="0" smtClean="0"/>
              <a:t>Невского района Санкт-Петербурга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638300" y="1752600"/>
            <a:ext cx="9277350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«РАЗВИТИЕ РЕЧИ ДЕТЕЙ 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ТРЕТЬЕГО ГОДА ЖИЗНИ 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ЧЕРЕЗ ИГРОВУЮ ДЕЯТЕЛЬНОСТЬ»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10700" y="4429125"/>
            <a:ext cx="2371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Учитель-логопед </a:t>
            </a:r>
          </a:p>
          <a:p>
            <a:pPr algn="ctr"/>
            <a:r>
              <a:rPr lang="ru-RU" dirty="0" smtClean="0"/>
              <a:t>Малкина </a:t>
            </a:r>
          </a:p>
          <a:p>
            <a:pPr algn="ctr"/>
            <a:r>
              <a:rPr lang="ru-RU" dirty="0" smtClean="0"/>
              <a:t>Юлия Викторовна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524375" y="5953125"/>
            <a:ext cx="407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Санкт-Петербург</a:t>
            </a:r>
          </a:p>
          <a:p>
            <a:pPr algn="ctr"/>
            <a:r>
              <a:rPr lang="ru-RU" dirty="0" smtClean="0"/>
              <a:t>2018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380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556" t="28518" r="56133" b="25259"/>
          <a:stretch/>
        </p:blipFill>
        <p:spPr>
          <a:xfrm>
            <a:off x="659326" y="106155"/>
            <a:ext cx="8229600" cy="304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0968" t="21803" r="67608" b="35629"/>
          <a:stretch/>
        </p:blipFill>
        <p:spPr>
          <a:xfrm>
            <a:off x="8888926" y="174471"/>
            <a:ext cx="3048000" cy="29113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9753" t="11507" r="79036" b="62179"/>
          <a:stretch/>
        </p:blipFill>
        <p:spPr>
          <a:xfrm>
            <a:off x="1557716" y="3638758"/>
            <a:ext cx="3648075" cy="27068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2388" t="67651" r="57160" b="7963"/>
          <a:stretch/>
        </p:blipFill>
        <p:spPr>
          <a:xfrm>
            <a:off x="6298417" y="3542177"/>
            <a:ext cx="3583813" cy="250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1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3143" y="736376"/>
            <a:ext cx="8828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Возвращаясь к моторному планированию, можно использовать шарики Су-</a:t>
            </a:r>
            <a:r>
              <a:rPr lang="ru-RU" dirty="0" err="1" smtClean="0"/>
              <a:t>Джок</a:t>
            </a:r>
            <a:r>
              <a:rPr lang="ru-RU" dirty="0" smtClean="0"/>
              <a:t>, сопровождая движения увлекательным рассказом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0" y="1573985"/>
            <a:ext cx="3443961" cy="25816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921" y="1573985"/>
            <a:ext cx="3270667" cy="2581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368" y="1573984"/>
            <a:ext cx="3083320" cy="258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5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5511" y="517890"/>
            <a:ext cx="868275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Навык моторного планирования необходим не только в работе с мелкой моторикой. </a:t>
            </a:r>
            <a:endParaRPr lang="en-US" dirty="0" smtClean="0"/>
          </a:p>
          <a:p>
            <a:pPr algn="just"/>
            <a:r>
              <a:rPr lang="ru-RU" dirty="0" smtClean="0"/>
              <a:t>Известно</a:t>
            </a:r>
            <a:r>
              <a:rPr lang="ru-RU" dirty="0"/>
              <a:t>, что все логопеды используют в работе артикуляционную гимнастику – очень эффективный и полезный способ развития мышц артикуляционного </a:t>
            </a:r>
            <a:r>
              <a:rPr lang="ru-RU" dirty="0" smtClean="0"/>
              <a:t>аппарата, в более младшем возрасте используется </a:t>
            </a:r>
            <a:r>
              <a:rPr lang="ru-RU" dirty="0"/>
              <a:t>навык звукоподражания. Звукоподражательные упражнения с детьми до четырех лет способствуют развитию речевого слуха, слухового восприятия и внимания, дают возможность совершенствовать звукопроизношение </a:t>
            </a:r>
            <a:r>
              <a:rPr lang="ru-RU" dirty="0" smtClean="0"/>
              <a:t>малыша.</a:t>
            </a:r>
            <a:endParaRPr lang="ru-RU" dirty="0"/>
          </a:p>
        </p:txBody>
      </p:sp>
      <p:pic>
        <p:nvPicPr>
          <p:cNvPr id="2050" name="Picture 2" descr="https://second.potemki.com/proxy.php?image=http%3A%2F%2Ftest.rosman.ru%2Fupload%2Fresize_cache%2Fiblock%2Fd2c%2F700_700_1%2Fd2cd83a6907c3bdb24947cb40c20d9a3.jpg&amp;hash=a71adb5f3274588d196575ec74eb443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t="7056" r="3542" b="11123"/>
          <a:stretch/>
        </p:blipFill>
        <p:spPr bwMode="auto">
          <a:xfrm>
            <a:off x="1715511" y="3520034"/>
            <a:ext cx="6125671" cy="211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452" y="3030849"/>
            <a:ext cx="2403335" cy="326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8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0247" y="752560"/>
            <a:ext cx="9969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Еще одним важным моментом для развития речи детей 3-го года жизни, является развитие дыхания. 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458" y="1860915"/>
            <a:ext cx="2528280" cy="13273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38" y="1625991"/>
            <a:ext cx="2165926" cy="19683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3218" y="4327726"/>
            <a:ext cx="1902390" cy="19683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14" y="3890245"/>
            <a:ext cx="3276769" cy="24575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2420" y="3843709"/>
            <a:ext cx="1839252" cy="24523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2753" y="3890245"/>
            <a:ext cx="2598176" cy="24575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9384" y="1675890"/>
            <a:ext cx="2803089" cy="186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0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9725" y="628650"/>
            <a:ext cx="10163175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/>
              <a:t>О пользе развития мелкой моторики знают все. Слова В.А.Сухомлинского о том, что </a:t>
            </a:r>
            <a:r>
              <a:rPr lang="ru-RU" sz="1700" i="1" dirty="0"/>
              <a:t>«ум ребенка находится на кончиках его пальцев</a:t>
            </a:r>
            <a:r>
              <a:rPr lang="ru-RU" sz="1700" i="1" dirty="0" smtClean="0"/>
              <a:t>»</a:t>
            </a:r>
            <a:r>
              <a:rPr lang="ru-RU" sz="1700" dirty="0" smtClean="0"/>
              <a:t> </a:t>
            </a:r>
            <a:r>
              <a:rPr lang="ru-RU" sz="1700" dirty="0"/>
              <a:t>поддерживают и врачи, и логопеды. Малыш плохо говорит? Собирайте </a:t>
            </a:r>
            <a:r>
              <a:rPr lang="ru-RU" sz="1700" dirty="0" smtClean="0"/>
              <a:t>пазлы, </a:t>
            </a:r>
            <a:r>
              <a:rPr lang="ru-RU" sz="1700" dirty="0"/>
              <a:t>шнуровки, пирамидки! Но как связаны мелкая моторика и речь? Действительно ли развитие тонких движений рук — это та самая магическая кнопка,  при нажатии на которую у ребенка автоматически развивается не только речь, но и мышление</a:t>
            </a:r>
            <a:r>
              <a:rPr lang="ru-RU" sz="1700" dirty="0" smtClean="0"/>
              <a:t>?</a:t>
            </a:r>
          </a:p>
          <a:p>
            <a:pPr algn="just"/>
            <a:r>
              <a:rPr lang="ru-RU" sz="1700" dirty="0" smtClean="0"/>
              <a:t> На </a:t>
            </a:r>
            <a:r>
              <a:rPr lang="ru-RU" sz="1700" dirty="0"/>
              <a:t>практике же мы очень часто видим обратное. Есть дети, которые не могут сами завязать шнурки, прекрасно говорят. И дети, которые великолепно управляются и с ложкой, и с </a:t>
            </a:r>
            <a:r>
              <a:rPr lang="ru-RU" sz="1700"/>
              <a:t>пазлами</a:t>
            </a:r>
            <a:r>
              <a:rPr lang="ru-RU" sz="1700" dirty="0"/>
              <a:t>, и с любой застежкой — а при этом их речь малопонятна для окружающих и сильно отстает от сверстников</a:t>
            </a:r>
            <a:r>
              <a:rPr lang="ru-RU" sz="1700" dirty="0" smtClean="0"/>
              <a:t>.</a:t>
            </a:r>
          </a:p>
          <a:p>
            <a:pPr algn="just" fontAlgn="base"/>
            <a:r>
              <a:rPr lang="ru-RU" sz="1700" dirty="0"/>
              <a:t>На самом деле на развитие речи ребенка крайне положительно влияет </a:t>
            </a:r>
            <a:r>
              <a:rPr lang="ru-RU" sz="1700" b="1" i="1" dirty="0"/>
              <a:t>моторное планирование</a:t>
            </a:r>
            <a:r>
              <a:rPr lang="ru-RU" sz="1700" dirty="0"/>
              <a:t>. Что это такое</a:t>
            </a:r>
            <a:r>
              <a:rPr lang="ru-RU" sz="1700" dirty="0" smtClean="0"/>
              <a:t>?</a:t>
            </a:r>
          </a:p>
          <a:p>
            <a:pPr algn="just" fontAlgn="base"/>
            <a:endParaRPr lang="ru-RU" sz="1700" dirty="0"/>
          </a:p>
          <a:p>
            <a:pPr algn="just" fontAlgn="base"/>
            <a:r>
              <a:rPr lang="ru-RU" sz="1700" b="1" dirty="0"/>
              <a:t>Моторное планирование</a:t>
            </a:r>
            <a:r>
              <a:rPr lang="ru-RU" sz="1700" dirty="0"/>
              <a:t> — это умение выстроить логику действия. Например, Вам нужно выучить новый танец. Сперва Вы будете думать куда ставить ногу, как повернуться и т.д. Это и есть этап моторного планирования. Когда Вы перестанете задумываться о порядке действий, это значит, что они перешли на уровень двигательных навыков.</a:t>
            </a:r>
          </a:p>
          <a:p>
            <a:pPr algn="just" fontAlgn="base"/>
            <a:r>
              <a:rPr lang="ru-RU" sz="1700" b="1" dirty="0"/>
              <a:t>Произношение звуков требует сложного моторного планирования</a:t>
            </a:r>
            <a:r>
              <a:rPr lang="ru-RU" sz="1700" dirty="0"/>
              <a:t> у малышей, которые учатся говорить, и у детей с речевыми трудностями.</a:t>
            </a:r>
          </a:p>
          <a:p>
            <a:pPr algn="just" fontAlgn="base"/>
            <a:r>
              <a:rPr lang="ru-RU" sz="1700" dirty="0"/>
              <a:t>Тренировка моторного планирования крупных (ноги, руки, голова, тело)  и мелких (пальцы) движений действительно помогает постепенно воспитать более сложное моторное планирование, необходимое для произнесения звуков.</a:t>
            </a:r>
          </a:p>
          <a:p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227768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0675" y="704851"/>
            <a:ext cx="1002982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Чтобы был эффект</a:t>
            </a:r>
            <a:r>
              <a:rPr lang="ru-RU" dirty="0"/>
              <a:t>…</a:t>
            </a:r>
          </a:p>
          <a:p>
            <a:pPr algn="just"/>
            <a:r>
              <a:rPr lang="ru-RU" dirty="0"/>
              <a:t>Получается, не так важно, чем заниматься — мелкой моторикой или крупной, а важно — как. Важно, чтобы действия были непривычны для ребенка.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Если ребенок изо дня в день собирает одни и те же пазлы и пирамидки, эти действия уже не требуют моторного планирования, они становятся навыками, а значит, не способствуют развитию речи ребенка.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Поэтому для </a:t>
            </a:r>
            <a:r>
              <a:rPr lang="ru-RU" dirty="0" smtClean="0"/>
              <a:t>речевого развития </a:t>
            </a:r>
            <a:r>
              <a:rPr lang="ru-RU" dirty="0"/>
              <a:t>детей имеет смысл использовать комплексы гимнастики, пальчиковые игры и занятия</a:t>
            </a:r>
            <a:r>
              <a:rPr lang="ru-RU" dirty="0" smtClean="0"/>
              <a:t>, а также другие развивающие материалы, </a:t>
            </a:r>
            <a:r>
              <a:rPr lang="ru-RU" dirty="0"/>
              <a:t>требующие от детей осознанного моторного планирования. </a:t>
            </a:r>
            <a:endParaRPr lang="ru-RU" dirty="0" smtClean="0"/>
          </a:p>
          <a:p>
            <a:pPr algn="just"/>
            <a:r>
              <a:rPr lang="ru-RU" b="1" dirty="0">
                <a:solidFill>
                  <a:srgbClr val="333333"/>
                </a:solidFill>
                <a:latin typeface="Roboto"/>
              </a:rPr>
              <a:t>Особенно эффективно выполнение непривычных действий по сигналу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.</a:t>
            </a:r>
          </a:p>
          <a:p>
            <a:pPr algn="just"/>
            <a:r>
              <a:rPr lang="ru-RU" b="1" dirty="0"/>
              <a:t>Главный принцип проведения упражнений и игр для развития мелкой моторики </a:t>
            </a:r>
            <a:r>
              <a:rPr lang="ru-RU" b="1" dirty="0" smtClean="0"/>
              <a:t>и речи такой</a:t>
            </a:r>
            <a:r>
              <a:rPr lang="ru-RU" dirty="0"/>
              <a:t> – если у </a:t>
            </a:r>
            <a:r>
              <a:rPr lang="ru-RU" dirty="0" smtClean="0"/>
              <a:t>малыша </a:t>
            </a:r>
            <a:r>
              <a:rPr lang="ru-RU" dirty="0"/>
              <a:t>движение быстро и легко получается, то мы его быстро делаем, пропускаем и идем дальше. А вот если упражнение не получается? Тогда мы останавливаемся на нем и отрабатываем данное движение до тех пор, пока движения не станут получаться легко, </a:t>
            </a:r>
            <a:r>
              <a:rPr lang="ru-RU" dirty="0" smtClean="0"/>
              <a:t>просто, </a:t>
            </a:r>
            <a:r>
              <a:rPr lang="ru-RU" dirty="0"/>
              <a:t>красиво, четко. И идем дальше к освоению новых движений.</a:t>
            </a:r>
          </a:p>
          <a:p>
            <a:pPr algn="just"/>
            <a:r>
              <a:rPr lang="ru-RU" b="1" dirty="0"/>
              <a:t>Нужно делать такие комплексы сложных для ребенка упражнений и игр регулярно до полного освоения, то есть каждый день</a:t>
            </a:r>
            <a:r>
              <a:rPr lang="ru-RU" dirty="0"/>
              <a:t> (по 4-5 минут).</a:t>
            </a:r>
          </a:p>
          <a:p>
            <a:pPr algn="just"/>
            <a:endParaRPr lang="ru-RU" dirty="0" smtClean="0">
              <a:solidFill>
                <a:srgbClr val="333333"/>
              </a:solidFill>
              <a:latin typeface="Roboto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748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2922" y="476250"/>
            <a:ext cx="99536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Что включает развитие моторного планирования у детей до 3-х лет?</a:t>
            </a:r>
            <a:r>
              <a:rPr lang="ru-RU" dirty="0" smtClean="0"/>
              <a:t>:</a:t>
            </a:r>
          </a:p>
          <a:p>
            <a:r>
              <a:rPr lang="ru-RU" b="1" i="1" dirty="0"/>
              <a:t>1.Хватательные движения:</a:t>
            </a:r>
            <a:endParaRPr lang="ru-RU" b="1" dirty="0"/>
          </a:p>
          <a:p>
            <a:r>
              <a:rPr lang="ru-RU" dirty="0"/>
              <a:t>Захватывание предмета разной формы всей ладонью одной рукой или двумя руками (погремушки, кубика, мяча и т.д.), для чего необходимо учесть его форму, величину, расположение, детали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Захватывание </a:t>
            </a:r>
            <a:r>
              <a:rPr lang="ru-RU" dirty="0"/>
              <a:t>предмета или вещества щепотью (тремя пальчиками</a:t>
            </a:r>
            <a:r>
              <a:rPr lang="ru-RU" dirty="0" smtClean="0"/>
              <a:t>)</a:t>
            </a:r>
          </a:p>
          <a:p>
            <a:r>
              <a:rPr lang="ru-RU" dirty="0" smtClean="0"/>
              <a:t>Захватывание </a:t>
            </a:r>
            <a:r>
              <a:rPr lang="ru-RU" dirty="0"/>
              <a:t>предмета двумя пальчиками – указательным и большим (пинцетный захват).</a:t>
            </a:r>
          </a:p>
          <a:p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291" y="1997870"/>
            <a:ext cx="1505098" cy="12040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937" y="1997870"/>
            <a:ext cx="1362074" cy="1204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997870"/>
            <a:ext cx="1609726" cy="12040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9064" r="61924" b="22545"/>
          <a:stretch/>
        </p:blipFill>
        <p:spPr>
          <a:xfrm>
            <a:off x="2201035" y="4547724"/>
            <a:ext cx="1139202" cy="14565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6393" t="8964" r="19378" b="26532"/>
          <a:stretch/>
        </p:blipFill>
        <p:spPr>
          <a:xfrm>
            <a:off x="3998350" y="4547724"/>
            <a:ext cx="1031736" cy="14565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8199" y="4693165"/>
            <a:ext cx="1607459" cy="116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2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2616" y="550258"/>
            <a:ext cx="73313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2. Развитие соотносящих действий</a:t>
            </a:r>
          </a:p>
          <a:p>
            <a:endParaRPr lang="ru-RU" dirty="0"/>
          </a:p>
          <a:p>
            <a:r>
              <a:rPr lang="ru-RU" dirty="0"/>
              <a:t>Умение совмещать два предмета или две части одного предмета (вкладыши, </a:t>
            </a:r>
            <a:r>
              <a:rPr lang="ru-RU" dirty="0" err="1"/>
              <a:t>сортеры</a:t>
            </a:r>
            <a:r>
              <a:rPr lang="ru-RU" dirty="0"/>
              <a:t>, пирамидки, матрешки и другие подобные игрушки</a:t>
            </a:r>
            <a:r>
              <a:rPr lang="ru-RU" dirty="0" smtClean="0"/>
              <a:t>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165252" y="2174565"/>
            <a:ext cx="1691238" cy="1701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541" y="3599439"/>
            <a:ext cx="2599626" cy="1717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567" y="2174565"/>
            <a:ext cx="1853075" cy="22593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6833" y="3202253"/>
            <a:ext cx="2648288" cy="264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0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4523" y="226577"/>
            <a:ext cx="95000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3. Развитие движений пальчиков рук – выполнение разнообразных фигур и движений </a:t>
            </a:r>
            <a:r>
              <a:rPr lang="ru-RU" dirty="0" smtClean="0"/>
              <a:t>пальчиками</a:t>
            </a:r>
          </a:p>
          <a:p>
            <a:r>
              <a:rPr lang="ru-RU" dirty="0"/>
              <a:t>Сначала эти движения неуклюжие, с ошибками, а со временем становятся всё более тонкими и четкими. Важно также умение подражать тем движениям, которые показывает взрослый.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2133262"/>
            <a:ext cx="4749688" cy="37497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690" y="2133263"/>
            <a:ext cx="4070294" cy="374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5972" y="469337"/>
            <a:ext cx="96861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Также развивают </a:t>
            </a:r>
            <a:r>
              <a:rPr lang="ru-RU" dirty="0"/>
              <a:t>моторное планирование у маленького </a:t>
            </a:r>
            <a:r>
              <a:rPr lang="ru-RU" dirty="0" smtClean="0"/>
              <a:t>ребенка, </a:t>
            </a:r>
            <a:r>
              <a:rPr lang="ru-RU" dirty="0"/>
              <a:t>с</a:t>
            </a:r>
            <a:r>
              <a:rPr lang="ru-RU" dirty="0" smtClean="0"/>
              <a:t>амостоятельное </a:t>
            </a:r>
            <a:r>
              <a:rPr lang="ru-RU" dirty="0"/>
              <a:t>одевание и раздевание,  </a:t>
            </a:r>
            <a:r>
              <a:rPr lang="ru-RU" dirty="0" smtClean="0"/>
              <a:t>то же самое с куклами (укачать, пожалеть, полечить, накормить, помыть…)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925" y="1392667"/>
            <a:ext cx="1713994" cy="2285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537488" y="3503851"/>
            <a:ext cx="7606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Пересыпание </a:t>
            </a:r>
            <a:r>
              <a:rPr lang="ru-RU" dirty="0"/>
              <a:t>крупы, переливание воды в разные емкости с помощью различных </a:t>
            </a:r>
            <a:r>
              <a:rPr lang="ru-RU" dirty="0" smtClean="0"/>
              <a:t>приспособлений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40" y="4601987"/>
            <a:ext cx="2679997" cy="1734077"/>
          </a:xfrm>
          <a:prstGeom prst="rect">
            <a:avLst/>
          </a:prstGeom>
        </p:spPr>
      </p:pic>
      <p:pic>
        <p:nvPicPr>
          <p:cNvPr id="1026" name="Picture 2" descr="ÐÐ³ÑÑ Ð´Ð»Ñ ÑÐ°Ð·Ð²Ð¸ÑÐ¸Ñ Ð¼Ð¾ÑÐ¾ÑÐ½Ð¾Ð³Ð¾ Ð¿Ð»Ð°Ð½Ð¸ÑÐ¾Ð²Ð°Ð½Ð¸Ñ Ð¸ ÑÐµÑÐ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4601987"/>
            <a:ext cx="2039193" cy="173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679" y="4601987"/>
            <a:ext cx="1811352" cy="173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2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735" y="480276"/>
            <a:ext cx="89605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Ребенку необходимо научиться продевать шнурки сквозь пуговицы, лепить из пластилина, закручивать крышки на </a:t>
            </a:r>
            <a:r>
              <a:rPr lang="ru-RU" dirty="0" smtClean="0"/>
              <a:t>бутылочки, надо </a:t>
            </a:r>
            <a:r>
              <a:rPr lang="ru-RU" dirty="0"/>
              <a:t>только стремиться загружать пальчики малыша большим количеством точных движений</a:t>
            </a:r>
            <a:r>
              <a:rPr lang="ru-RU" dirty="0" smtClean="0"/>
              <a:t>. Для этого могут помочь: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1844" r="5902" b="41058"/>
          <a:stretch/>
        </p:blipFill>
        <p:spPr>
          <a:xfrm>
            <a:off x="574536" y="1757185"/>
            <a:ext cx="3811348" cy="12530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1" y="3137408"/>
            <a:ext cx="1985878" cy="26478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540" y="1428661"/>
            <a:ext cx="2875775" cy="25607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780" y="1473312"/>
            <a:ext cx="2082863" cy="15785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480210" y="3234513"/>
            <a:ext cx="2522505" cy="16824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309" y="5141280"/>
            <a:ext cx="3869149" cy="15642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621" y="3234513"/>
            <a:ext cx="2342913" cy="17571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03" y="4399275"/>
            <a:ext cx="3074973" cy="230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2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656" t="9938" r="56850" b="15156"/>
          <a:stretch/>
        </p:blipFill>
        <p:spPr>
          <a:xfrm>
            <a:off x="1715510" y="310782"/>
            <a:ext cx="8609927" cy="5628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328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253</TotalTime>
  <Words>592</Words>
  <Application>Microsoft Office PowerPoint</Application>
  <PresentationFormat>Широкоэкранный</PresentationFormat>
  <Paragraphs>51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Roboto</vt:lpstr>
      <vt:lpstr>Wingdings 3</vt:lpstr>
      <vt:lpstr>Легкий дым</vt:lpstr>
      <vt:lpstr>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</dc:creator>
  <cp:lastModifiedBy>Juli</cp:lastModifiedBy>
  <cp:revision>16</cp:revision>
  <dcterms:created xsi:type="dcterms:W3CDTF">2018-11-22T15:04:34Z</dcterms:created>
  <dcterms:modified xsi:type="dcterms:W3CDTF">2018-11-22T19:18:00Z</dcterms:modified>
</cp:coreProperties>
</file>