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265A84-0621-4116-84A6-234E64D3032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4E907-6945-49BF-816B-F40748BE79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265A84-0621-4116-84A6-234E64D3032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4E907-6945-49BF-816B-F40748BE7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265A84-0621-4116-84A6-234E64D3032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4E907-6945-49BF-816B-F40748BE7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265A84-0621-4116-84A6-234E64D3032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4E907-6945-49BF-816B-F40748BE7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265A84-0621-4116-84A6-234E64D3032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4E907-6945-49BF-816B-F40748BE79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265A84-0621-4116-84A6-234E64D3032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4E907-6945-49BF-816B-F40748BE7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265A84-0621-4116-84A6-234E64D3032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4E907-6945-49BF-816B-F40748BE7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265A84-0621-4116-84A6-234E64D3032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4E907-6945-49BF-816B-F40748BE7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265A84-0621-4116-84A6-234E64D3032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4E907-6945-49BF-816B-F40748BE79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265A84-0621-4116-84A6-234E64D3032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4E907-6945-49BF-816B-F40748BE7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265A84-0621-4116-84A6-234E64D3032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4E907-6945-49BF-816B-F40748BE79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7265A84-0621-4116-84A6-234E64D3032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FF4E907-6945-49BF-816B-F40748BE79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SUS\Desktop\&#1087;&#1088;&#1077;&#1079;&#1077;&#1085;&#1090;&#1072;&#1094;&#1080;&#1080;\&#1087;&#1088;&#1077;&#1079;&#1077;&#1085;&#1090;&#1072;&#1094;&#1080;&#1103;\Soroka_-_strekotanie_(Gybka.com).mp3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SUS\Desktop\&#1087;&#1088;&#1077;&#1079;&#1077;&#1085;&#1090;&#1072;&#1094;&#1080;&#1080;\&#1087;&#1088;&#1077;&#1079;&#1077;&#1085;&#1090;&#1072;&#1094;&#1080;&#1103;\WhatsApp%20Audio%202021-02-14%20at%2017.21.18%20(2).mpeg" TargetMode="External"/><Relationship Id="rId1" Type="http://schemas.openxmlformats.org/officeDocument/2006/relationships/video" Target="file:///C:\Users\ASUS\Desktop\&#1087;&#1088;&#1077;&#1079;&#1077;&#1085;&#1090;&#1072;&#1094;&#1080;&#1080;\&#1087;&#1088;&#1077;&#1079;&#1077;&#1085;&#1090;&#1072;&#1094;&#1080;&#1103;\WhatsApp%20Audio%202021-02-14%20at%2017.21.18.mpeg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142984"/>
            <a:ext cx="7406640" cy="20717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Конспект внеклассного занятия на тему: </a:t>
            </a:r>
            <a:r>
              <a:rPr lang="ru-RU" i="1" dirty="0" smtClean="0"/>
              <a:t>«Путешествие по стране Устное народное </a:t>
            </a:r>
            <a:r>
              <a:rPr lang="ru-RU" i="1" smtClean="0"/>
              <a:t>творчество</a:t>
            </a:r>
            <a:r>
              <a:rPr lang="ru-RU" i="1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286124"/>
            <a:ext cx="7406640" cy="171451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МАРАФОН С НЕБЫЛИЦАМИ</a:t>
            </a:r>
            <a:endParaRPr lang="ru-RU" dirty="0"/>
          </a:p>
        </p:txBody>
      </p:sp>
      <p:pic>
        <p:nvPicPr>
          <p:cNvPr id="4" name="Содержимое 3" descr="ñˆoñƒ-ðºð»oñƒð½ð°-ð¼ñƒð»ñœñ‚ñ„ð¸ð»ñœð¼ð°-ð¸-ð¿ñ€ðµð-ñ_ñ‚ð°ð²ð»ðµð½ð¸ðµ-ð°ðºñ€oð±ð°ñ‚ð°-ð½ð°-ð°ñ€ðµð½ðµ-ð¸ð»ð»ñžñ_ñ‚ñ€ð°ñ†ð¸ñ_-1412579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214422"/>
            <a:ext cx="5357850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dLLR-jeNL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47800"/>
            <a:ext cx="8572528" cy="4800600"/>
          </a:xfrm>
        </p:spPr>
        <p:txBody>
          <a:bodyPr/>
          <a:lstStyle/>
          <a:p>
            <a:r>
              <a:rPr lang="ru-RU" sz="4500" dirty="0" smtClean="0"/>
              <a:t>Устное – «из уст в уста»</a:t>
            </a:r>
          </a:p>
          <a:p>
            <a:r>
              <a:rPr lang="ru-RU" sz="4500" dirty="0" smtClean="0"/>
              <a:t>Народное – созданное народом</a:t>
            </a:r>
          </a:p>
          <a:p>
            <a:r>
              <a:rPr lang="ru-RU" sz="4500" dirty="0" smtClean="0"/>
              <a:t>Творчество – творение народа</a:t>
            </a:r>
            <a:endParaRPr lang="ru-RU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ereg_ozero_les_zelenyy_leto_hvoynye_polden_62308_2560x144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Soroka_-_strekotanie_(Gyb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215206" y="4857760"/>
            <a:ext cx="1193807" cy="1193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nnamed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475" y="1447800"/>
            <a:ext cx="4800600" cy="4800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14356"/>
            <a:ext cx="749808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100" dirty="0" smtClean="0"/>
              <a:t>Каждая загадка – для ума зарядка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47800"/>
            <a:ext cx="8358246" cy="4800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5300" dirty="0" smtClean="0"/>
              <a:t>  Пословица не даром молвится без них прожить ни как нельзя они великие помощницы и в жизни верные друзья</a:t>
            </a:r>
            <a:endParaRPr lang="ru-RU" sz="5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47800"/>
            <a:ext cx="8290778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000" dirty="0" smtClean="0"/>
              <a:t>  «А в России сказка тем и хороша, что покой не стоит медного гроша.  Тройкой в чистом поле, травами дыша, мчится вольный ветер, русская душа…»</a:t>
            </a:r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74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900" dirty="0" smtClean="0"/>
              <a:t>Поэтическое сказание о прошлом, в котором прославляется подвиг русских богатырей.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643050"/>
            <a:ext cx="7523376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47800"/>
            <a:ext cx="8429652" cy="4800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5000" dirty="0" smtClean="0"/>
              <a:t>«Как он близок, как понятен, </a:t>
            </a:r>
          </a:p>
          <a:p>
            <a:pPr algn="just">
              <a:buNone/>
            </a:pPr>
            <a:r>
              <a:rPr lang="ru-RU" sz="5000" dirty="0"/>
              <a:t>К</a:t>
            </a:r>
            <a:r>
              <a:rPr lang="ru-RU" sz="5000" dirty="0" smtClean="0"/>
              <a:t>ак народ к нему привык </a:t>
            </a:r>
          </a:p>
          <a:p>
            <a:pPr algn="just">
              <a:buNone/>
            </a:pPr>
            <a:r>
              <a:rPr lang="ru-RU" sz="5000" dirty="0"/>
              <a:t>З</a:t>
            </a:r>
            <a:r>
              <a:rPr lang="ru-RU" sz="5000" dirty="0" smtClean="0"/>
              <a:t>вонких песен, ярких пятен</a:t>
            </a:r>
          </a:p>
          <a:p>
            <a:pPr algn="just">
              <a:buNone/>
            </a:pPr>
            <a:r>
              <a:rPr lang="ru-RU" sz="5000" dirty="0" smtClean="0"/>
              <a:t>Выразительный язык</a:t>
            </a:r>
            <a:endParaRPr lang="ru-RU" sz="5000" dirty="0"/>
          </a:p>
        </p:txBody>
      </p:sp>
      <p:pic>
        <p:nvPicPr>
          <p:cNvPr id="4" name="WhatsApp Audio 2021-02-14 at 17.21.18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71538" y="5429264"/>
            <a:ext cx="1295392" cy="971544"/>
          </a:xfrm>
          <a:prstGeom prst="rect">
            <a:avLst/>
          </a:prstGeom>
        </p:spPr>
      </p:pic>
      <p:pic>
        <p:nvPicPr>
          <p:cNvPr id="5" name="WhatsApp Audio 2021-02-14 at 17.21.18 (2).mpe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3286116" y="5429264"/>
            <a:ext cx="1309696" cy="982272"/>
          </a:xfrm>
          <a:prstGeom prst="rect">
            <a:avLst/>
          </a:prstGeom>
        </p:spPr>
      </p:pic>
      <p:pic>
        <p:nvPicPr>
          <p:cNvPr id="6" name="WhatsApp Audio 2021-02-14 at 17.21.18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15008" y="5357826"/>
            <a:ext cx="1314450" cy="985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90</TotalTime>
  <Words>108</Words>
  <Application>Microsoft Office PowerPoint</Application>
  <PresentationFormat>Экран (4:3)</PresentationFormat>
  <Paragraphs>13</Paragraphs>
  <Slides>10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  Конспект внеклассного занятия на тему: «Путешествие по стране Устное народное творчество»</vt:lpstr>
      <vt:lpstr>Слайд 2</vt:lpstr>
      <vt:lpstr>Слайд 3</vt:lpstr>
      <vt:lpstr>Слайд 4</vt:lpstr>
      <vt:lpstr>Каждая загадка – для ума зарядка </vt:lpstr>
      <vt:lpstr>Слайд 6</vt:lpstr>
      <vt:lpstr>Слайд 7</vt:lpstr>
      <vt:lpstr>Поэтическое сказание о прошлом, в котором прославляется подвиг русских богатырей. </vt:lpstr>
      <vt:lpstr>Слайд 9</vt:lpstr>
      <vt:lpstr>МАРАФОН С НЕБЫЛИЦАМИ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10</cp:revision>
  <dcterms:created xsi:type="dcterms:W3CDTF">2021-02-11T10:58:17Z</dcterms:created>
  <dcterms:modified xsi:type="dcterms:W3CDTF">2021-02-26T16:01:09Z</dcterms:modified>
</cp:coreProperties>
</file>