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8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91188-3A7D-4253-AC14-19FDEF2F693E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FC12-6A79-4FAE-9C9F-3369FB700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753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91188-3A7D-4253-AC14-19FDEF2F693E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FC12-6A79-4FAE-9C9F-3369FB700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759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91188-3A7D-4253-AC14-19FDEF2F693E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FC12-6A79-4FAE-9C9F-3369FB700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241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91188-3A7D-4253-AC14-19FDEF2F693E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FC12-6A79-4FAE-9C9F-3369FB700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029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91188-3A7D-4253-AC14-19FDEF2F693E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FC12-6A79-4FAE-9C9F-3369FB700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496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91188-3A7D-4253-AC14-19FDEF2F693E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FC12-6A79-4FAE-9C9F-3369FB700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583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91188-3A7D-4253-AC14-19FDEF2F693E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FC12-6A79-4FAE-9C9F-3369FB700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234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91188-3A7D-4253-AC14-19FDEF2F693E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FC12-6A79-4FAE-9C9F-3369FB700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254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91188-3A7D-4253-AC14-19FDEF2F693E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FC12-6A79-4FAE-9C9F-3369FB700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589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91188-3A7D-4253-AC14-19FDEF2F693E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FC12-6A79-4FAE-9C9F-3369FB700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46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91188-3A7D-4253-AC14-19FDEF2F693E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FC12-6A79-4FAE-9C9F-3369FB700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87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91188-3A7D-4253-AC14-19FDEF2F693E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EFC12-6A79-4FAE-9C9F-3369FB700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93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57022" cy="5529048"/>
          </a:xfrm>
        </p:spPr>
        <p:txBody>
          <a:bodyPr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на тему «Посуда» для детей средней группы</a:t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Данилова А.В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900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899" y="538603"/>
            <a:ext cx="10062783" cy="566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5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22382"/>
            <a:ext cx="10103427" cy="673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021" y="107435"/>
            <a:ext cx="85725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877" y="0"/>
            <a:ext cx="9294916" cy="672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7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0"/>
            <a:ext cx="10148447" cy="676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9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276" y="0"/>
            <a:ext cx="9017021" cy="681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5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57175"/>
            <a:ext cx="95250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8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443" y="155367"/>
            <a:ext cx="6459185" cy="645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9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331" y="40573"/>
            <a:ext cx="6817427" cy="681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9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464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2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3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129" y="0"/>
            <a:ext cx="6703621" cy="670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8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"/>
            <a:ext cx="12192000" cy="677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2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90" y="0"/>
            <a:ext cx="9844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9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979" y="0"/>
            <a:ext cx="5606716" cy="69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7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032" y="136358"/>
            <a:ext cx="6577263" cy="657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2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670" y="569728"/>
            <a:ext cx="7620660" cy="57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5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005" y="481263"/>
            <a:ext cx="9863828" cy="616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406" y="0"/>
            <a:ext cx="9149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0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10</Words>
  <Application>Microsoft Office PowerPoint</Application>
  <PresentationFormat>Широкоэкранный</PresentationFormat>
  <Paragraphs>1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Презентация на тему «Посуда» для детей средней группы  Подготовила: Данилова А.В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admin11</dc:creator>
  <cp:lastModifiedBy>ds1</cp:lastModifiedBy>
  <cp:revision>8</cp:revision>
  <dcterms:created xsi:type="dcterms:W3CDTF">2021-03-21T19:24:12Z</dcterms:created>
  <dcterms:modified xsi:type="dcterms:W3CDTF">2021-03-25T04:15:28Z</dcterms:modified>
</cp:coreProperties>
</file>