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9"/>
  </p:notesMasterIdLst>
  <p:sldIdLst>
    <p:sldId id="261" r:id="rId3"/>
    <p:sldId id="266" r:id="rId4"/>
    <p:sldId id="267" r:id="rId5"/>
    <p:sldId id="272" r:id="rId6"/>
    <p:sldId id="256" r:id="rId7"/>
    <p:sldId id="286" r:id="rId8"/>
    <p:sldId id="276" r:id="rId9"/>
    <p:sldId id="278" r:id="rId10"/>
    <p:sldId id="257" r:id="rId11"/>
    <p:sldId id="279" r:id="rId12"/>
    <p:sldId id="280" r:id="rId13"/>
    <p:sldId id="258" r:id="rId14"/>
    <p:sldId id="260" r:id="rId15"/>
    <p:sldId id="259" r:id="rId16"/>
    <p:sldId id="270" r:id="rId17"/>
    <p:sldId id="281" r:id="rId18"/>
    <p:sldId id="282" r:id="rId19"/>
    <p:sldId id="283" r:id="rId20"/>
    <p:sldId id="284" r:id="rId21"/>
    <p:sldId id="271" r:id="rId22"/>
    <p:sldId id="285" r:id="rId23"/>
    <p:sldId id="287" r:id="rId24"/>
    <p:sldId id="288" r:id="rId25"/>
    <p:sldId id="289" r:id="rId26"/>
    <p:sldId id="290" r:id="rId27"/>
    <p:sldId id="291" r:id="rId28"/>
    <p:sldId id="292" r:id="rId29"/>
    <p:sldId id="274" r:id="rId30"/>
    <p:sldId id="297" r:id="rId31"/>
    <p:sldId id="296" r:id="rId32"/>
    <p:sldId id="298" r:id="rId33"/>
    <p:sldId id="294" r:id="rId34"/>
    <p:sldId id="295" r:id="rId35"/>
    <p:sldId id="275" r:id="rId36"/>
    <p:sldId id="293" r:id="rId37"/>
    <p:sldId id="26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33AB0-0368-45F0-A1E5-7418B331D802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64211-C587-46A0-B2CD-5B883DC48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C476-6578-4090-AED4-9B73774BA84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AED3B-6D68-471A-9E30-65AB7657A44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AED3B-6D68-471A-9E30-65AB7657A44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AED3B-6D68-471A-9E30-65AB7657A444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64211-C587-46A0-B2CD-5B883DC4843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7269F-130F-4E3B-B18A-C32E9DD5A80C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39C92-5099-413F-836B-E7CC64936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hyperlink" Target="http://www.kronshtadt.info/netcat_files/465/464/h_326733778feca7bf30cd9986af1220ab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hyperlink" Target="http://img-fotki.yandex.ru/get/18/mihalichasm.c/0_a7f3_37297642_X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www.iswinoujscie.pl/im/artykuly/15502_031020101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.blog.fontanka.ru/photos/2012/02/800x600_7mbnyPeg03vBh51esRaL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victory.mil.ru/lib/reel/01/289.jp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ookery.s3.amazonaws.com/961000/961436_e9f2_625x1000.jp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bigcatalogphotos.ru/photos/countries-photos/europe-photos/russia-photos/neneckiiy-avtonomnyiy-okrug-photos/narjian-mar-photos/photo-08-narjian-mar-russia.jpg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hyperlink" Target="http://www.naomuseum.ru/pic/izdan/kniga_pamyati.jpg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мои сценарии\победа\День Победы\открытки, картинки\untitled_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 l="5455" r="5908" b="127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1428736"/>
            <a:ext cx="914406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Викторина</a:t>
            </a:r>
          </a:p>
          <a:p>
            <a:pPr algn="ctr"/>
            <a:r>
              <a:rPr lang="ru-RU" sz="72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«Достойные славы»</a:t>
            </a:r>
            <a:endParaRPr lang="ru-RU" sz="7200" b="1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lamesanimjl0.gif"/>
          <p:cNvPicPr>
            <a:picLocks noChangeAspect="1"/>
          </p:cNvPicPr>
          <p:nvPr/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71934" y="1071546"/>
            <a:ext cx="54292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Корнилов</a:t>
            </a:r>
          </a:p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Владимир </a:t>
            </a:r>
          </a:p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Алексеевич</a:t>
            </a:r>
            <a:endParaRPr lang="ru-RU" sz="4400" b="1" cap="none" spc="0" dirty="0">
              <a:ln w="12700">
                <a:solidFill>
                  <a:schemeClr val="tx2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4290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(1806 - 1854 </a:t>
            </a:r>
            <a:r>
              <a:rPr lang="ru-RU" sz="3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г.г.)</a:t>
            </a:r>
          </a:p>
          <a:p>
            <a:pPr algn="ctr"/>
            <a:endParaRPr lang="ru-RU" sz="3600" dirty="0" smtClean="0">
              <a:ln>
                <a:solidFill>
                  <a:srgbClr val="FFFF00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36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АДМИРАЛ</a:t>
            </a:r>
          </a:p>
          <a:p>
            <a:pPr algn="ctr"/>
            <a:endParaRPr lang="ru-RU" sz="3600" dirty="0">
              <a:ln>
                <a:solidFill>
                  <a:srgbClr val="FFFF00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0178" name="Picture 2" descr="http://www.kronshtadt.info/netcat_files/465/464/h_326733778feca7bf30cd9986af1220ab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500042"/>
            <a:ext cx="3857652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lamesanimjl0.gif"/>
          <p:cNvPicPr>
            <a:picLocks noChangeAspect="1"/>
          </p:cNvPicPr>
          <p:nvPr/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128586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Нахимов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Павел Степанович</a:t>
            </a:r>
            <a:endParaRPr lang="ru-RU" sz="4800" b="1" cap="none" spc="0" dirty="0">
              <a:ln w="12700">
                <a:solidFill>
                  <a:schemeClr val="tx2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5123" name="Picture 3" descr="C:\Documents and Settings\Владелец\Рабочий стол\f04521e7c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714356"/>
            <a:ext cx="3421735" cy="42290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072066" y="3571876"/>
            <a:ext cx="37147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(1802- </a:t>
            </a:r>
            <a:r>
              <a:rPr lang="ru-RU" sz="40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1855 г.г.)</a:t>
            </a:r>
          </a:p>
          <a:p>
            <a:endParaRPr lang="ru-RU" sz="4000" dirty="0" smtClean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40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0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   </a:t>
            </a:r>
            <a:r>
              <a:rPr lang="ru-RU" sz="40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АДМИРАЛ</a:t>
            </a:r>
          </a:p>
          <a:p>
            <a:endParaRPr lang="ru-RU" sz="4000" dirty="0" smtClean="0">
              <a:ln>
                <a:solidFill>
                  <a:srgbClr val="FFFF00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  <a:p>
            <a:endParaRPr lang="ru-RU" sz="4000" dirty="0">
              <a:ln>
                <a:solidFill>
                  <a:srgbClr val="FFFF00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lamesanimjl0.gif"/>
          <p:cNvPicPr>
            <a:picLocks noChangeAspect="1"/>
          </p:cNvPicPr>
          <p:nvPr/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H:\Багратио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85728"/>
            <a:ext cx="3733800" cy="4829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857752" y="1214422"/>
            <a:ext cx="3813865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Петр Иванович 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Багратион</a:t>
            </a:r>
          </a:p>
          <a:p>
            <a:pPr algn="ctr"/>
            <a:r>
              <a:rPr lang="en-US" sz="4400" b="1" cap="none" spc="0" dirty="0" smtClean="0">
                <a:ln w="12700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n-US" sz="4400" b="1" cap="none" spc="0" dirty="0" smtClean="0">
                <a:ln w="12700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1765 -1812</a:t>
            </a:r>
            <a:r>
              <a:rPr lang="en-US" sz="4400" b="1" cap="none" spc="0" dirty="0" smtClean="0">
                <a:ln w="12700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)</a:t>
            </a:r>
            <a:endParaRPr lang="ru-RU" sz="4400" b="1" cap="none" spc="0" dirty="0" smtClean="0">
              <a:ln w="12700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endParaRPr lang="en-US" sz="4400" b="1" cap="none" spc="0" dirty="0" smtClean="0">
              <a:ln w="12700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ru-RU" sz="4400" b="1" cap="none" spc="0" dirty="0" smtClean="0">
                <a:ln w="12700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ГЕНЕРАЛ</a:t>
            </a:r>
            <a:endParaRPr lang="ru-RU" sz="4400" b="1" cap="none" spc="0" dirty="0">
              <a:ln w="12700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lamesanimjl0.gif"/>
          <p:cNvPicPr>
            <a:picLocks noChangeAspect="1"/>
          </p:cNvPicPr>
          <p:nvPr/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00430" y="642918"/>
            <a:ext cx="5288627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b="1" cap="none" spc="150" dirty="0" smtClean="0">
                <a:ln w="3175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Георгий </a:t>
            </a:r>
          </a:p>
          <a:p>
            <a:pPr algn="ctr"/>
            <a:r>
              <a:rPr lang="ru-RU" sz="4800" b="1" cap="none" spc="150" dirty="0" smtClean="0">
                <a:ln w="3175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Константин</a:t>
            </a:r>
          </a:p>
          <a:p>
            <a:pPr algn="ctr"/>
            <a:r>
              <a:rPr lang="ru-RU" sz="4800" b="1" spc="150" dirty="0" smtClean="0">
                <a:ln w="3175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4800" b="1" spc="150" dirty="0" smtClean="0">
                <a:ln w="3175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Жуков</a:t>
            </a:r>
            <a:endParaRPr lang="ru-RU" sz="4800" b="1" spc="150" dirty="0" smtClean="0">
              <a:ln w="3175"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9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4800" b="1" cap="none" spc="150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(1896- 1974</a:t>
            </a:r>
            <a:r>
              <a:rPr lang="ru-RU" sz="4800" b="1" cap="none" spc="150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)</a:t>
            </a:r>
          </a:p>
          <a:p>
            <a:pPr algn="ctr"/>
            <a:endParaRPr lang="ru-RU" sz="4800" b="1" cap="none" spc="150" dirty="0" smtClean="0">
              <a:ln w="3175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4800" b="1" spc="150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Маршал СССР</a:t>
            </a:r>
            <a:endParaRPr lang="ru-RU" sz="4800" b="1" cap="none" spc="150" dirty="0">
              <a:ln w="3175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4034" name="Picture 2" descr="http://img-fotki.yandex.ru/get/18/mihalichasm.c/0_a7f3_37297642_XL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642918"/>
            <a:ext cx="3482603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lamesanimjl0.gif"/>
          <p:cNvPicPr>
            <a:picLocks noChangeAspect="1"/>
          </p:cNvPicPr>
          <p:nvPr/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1986" name="Picture 2" descr="http://www.iswinoujscie.pl/im/artykuly/15502_03102010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857232"/>
            <a:ext cx="3500462" cy="4810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714612" y="1000108"/>
            <a:ext cx="6756338" cy="46166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</a:t>
            </a:r>
            <a:r>
              <a:rPr lang="ru-RU" sz="4800" b="1" dirty="0" smtClean="0">
                <a:ln w="18000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9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Константин </a:t>
            </a:r>
          </a:p>
          <a:p>
            <a:pPr algn="ctr"/>
            <a:r>
              <a:rPr lang="ru-RU" sz="4800" b="1" dirty="0" smtClean="0">
                <a:ln w="18000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9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Константинович</a:t>
            </a:r>
          </a:p>
          <a:p>
            <a:pPr algn="ctr"/>
            <a:r>
              <a:rPr lang="ru-RU" sz="4800" b="1" dirty="0">
                <a:ln w="18000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9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18000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9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</a:t>
            </a:r>
            <a:r>
              <a:rPr lang="ru-RU" sz="4800" b="1" dirty="0" smtClean="0">
                <a:ln w="18000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9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Рокоссовский</a:t>
            </a:r>
            <a:r>
              <a:rPr lang="ru-RU" sz="4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</a:t>
            </a:r>
          </a:p>
          <a:p>
            <a:pPr algn="ctr"/>
            <a:r>
              <a:rPr lang="ru-RU" sz="4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(</a:t>
            </a:r>
            <a:r>
              <a:rPr lang="ru-RU" sz="4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1896- 1968</a:t>
            </a:r>
            <a:r>
              <a:rPr lang="ru-RU" sz="4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</a:t>
            </a:r>
          </a:p>
          <a:p>
            <a:pPr algn="ctr"/>
            <a:endParaRPr lang="ru-RU" sz="4800" b="1" dirty="0" smtClean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Маршал СССР</a:t>
            </a:r>
            <a:endParaRPr lang="ru-RU" sz="48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42908" y="928670"/>
            <a:ext cx="9144064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 конкурс </a:t>
            </a:r>
          </a:p>
          <a:p>
            <a:pPr algn="ctr"/>
            <a:endParaRPr lang="ru-RU" sz="6600" b="1" cap="none" spc="0" dirty="0" smtClean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66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«Мы эрудиты»</a:t>
            </a:r>
            <a:endParaRPr lang="ru-RU" sz="6600" b="1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Рисунок1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143248"/>
            <a:ext cx="4143387" cy="344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58" y="571480"/>
            <a:ext cx="8786842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 конкурс </a:t>
            </a:r>
          </a:p>
          <a:p>
            <a:pPr algn="ctr"/>
            <a:endParaRPr lang="ru-RU" sz="6600" b="1" cap="none" spc="0" dirty="0" smtClean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66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«События, </a:t>
            </a:r>
          </a:p>
          <a:p>
            <a:pPr algn="ctr"/>
            <a:r>
              <a:rPr lang="ru-RU" sz="66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люди и даты»</a:t>
            </a:r>
            <a:endParaRPr lang="ru-RU" sz="6600" b="1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Рисунок1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202592"/>
            <a:ext cx="3955490" cy="3285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6868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Ялтинская конференция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(Сталин, Рузвельт, Черчилль, </a:t>
            </a:r>
            <a:br>
              <a:rPr lang="ru-RU" b="1" dirty="0" smtClean="0"/>
            </a:br>
            <a:r>
              <a:rPr lang="ru-RU" b="1" dirty="0" smtClean="0"/>
              <a:t>февраль, 1945)</a:t>
            </a:r>
            <a:endParaRPr lang="ru-RU" b="1" dirty="0"/>
          </a:p>
        </p:txBody>
      </p:sp>
      <p:pic>
        <p:nvPicPr>
          <p:cNvPr id="35842" name="Picture 2" descr="http://i.blog.fontanka.ru/photos/2012/02/800x600_7mbnyPeg03vBh51esRaL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071802" y="2071678"/>
            <a:ext cx="3112294" cy="4149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victory.mil.ru/lib/reel/01/289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316573" y="1785926"/>
            <a:ext cx="6933689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>Тегеранская конференция </a:t>
            </a:r>
            <a:br>
              <a:rPr lang="ru-RU" sz="5300" b="1" dirty="0" smtClean="0"/>
            </a:br>
            <a:r>
              <a:rPr lang="ru-RU" b="1" dirty="0" smtClean="0"/>
              <a:t>(Сталин, Рузвельт, Черчилль;</a:t>
            </a:r>
            <a:br>
              <a:rPr lang="ru-RU" b="1" dirty="0" smtClean="0"/>
            </a:br>
            <a:r>
              <a:rPr lang="ru-RU" b="1" dirty="0" smtClean="0"/>
              <a:t> ноябрь 1943 г. 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92880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/>
              <a:t>Потсдамская конференция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(Сталин, </a:t>
            </a:r>
            <a:r>
              <a:rPr lang="ru-RU" b="1" dirty="0" err="1" smtClean="0"/>
              <a:t>Трумен</a:t>
            </a:r>
            <a:r>
              <a:rPr lang="ru-RU" b="1" dirty="0" smtClean="0"/>
              <a:t>, </a:t>
            </a:r>
            <a:r>
              <a:rPr lang="ru-RU" b="1" dirty="0" err="1" smtClean="0"/>
              <a:t>Эттли</a:t>
            </a:r>
            <a:r>
              <a:rPr lang="ru-RU" b="1" dirty="0" smtClean="0"/>
              <a:t>; </a:t>
            </a:r>
            <a:br>
              <a:rPr lang="ru-RU" b="1" dirty="0" smtClean="0"/>
            </a:br>
            <a:r>
              <a:rPr lang="ru-RU" b="1" dirty="0" smtClean="0"/>
              <a:t>июль 1945 г)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1746" name="Picture 2" descr="http://rookery.s3.amazonaws.com/961000/961436_e9f2_625x1000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b="8474"/>
          <a:stretch>
            <a:fillRect/>
          </a:stretch>
        </p:blipFill>
        <p:spPr bwMode="auto">
          <a:xfrm>
            <a:off x="1571604" y="2000240"/>
            <a:ext cx="5982462" cy="4376166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70" name="Picture 5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1285860"/>
            <a:ext cx="6337300" cy="5294313"/>
          </a:xfrm>
          <a:prstGeom prst="rect">
            <a:avLst/>
          </a:prstGeom>
          <a:noFill/>
        </p:spPr>
      </p:pic>
      <p:graphicFrame>
        <p:nvGraphicFramePr>
          <p:cNvPr id="13369" name="Group 57"/>
          <p:cNvGraphicFramePr>
            <a:graphicFrameLocks noGrp="1"/>
          </p:cNvGraphicFramePr>
          <p:nvPr/>
        </p:nvGraphicFramePr>
        <p:xfrm>
          <a:off x="285720" y="428604"/>
          <a:ext cx="8572500" cy="5701946"/>
        </p:xfrm>
        <a:graphic>
          <a:graphicData uri="http://schemas.openxmlformats.org/drawingml/2006/table">
            <a:tbl>
              <a:tblPr/>
              <a:tblGrid>
                <a:gridCol w="1071563"/>
                <a:gridCol w="5072062"/>
                <a:gridCol w="1214438"/>
                <a:gridCol w="1214437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№ тура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Название тура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1 команда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2 команда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I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«Полководцы»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II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Franklin Gothic Book" pitchFamily="34" charset="0"/>
                          <a:ea typeface="+mn-ea"/>
                          <a:cs typeface="+mn-cs"/>
                        </a:rPr>
                        <a:t>«Мы эрудиты в истории Великой Отечественной войны»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Franklin Gothic Book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III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«События, люди и даты»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6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IV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Franklin Gothic Book" pitchFamily="34" charset="0"/>
                          <a:ea typeface="+mn-ea"/>
                          <a:cs typeface="+mn-cs"/>
                        </a:rPr>
                        <a:t>«Ордена и медали»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Franklin Gothic Book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V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«НАО в годы войны»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VI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«Погоня за лидером»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ИТОГО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2844" y="428604"/>
            <a:ext cx="9144064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r>
              <a:rPr lang="ru-RU" sz="66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конкурс </a:t>
            </a:r>
          </a:p>
          <a:p>
            <a:pPr algn="ctr"/>
            <a:endParaRPr lang="ru-RU" sz="6600" b="1" cap="none" spc="0" dirty="0" smtClean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66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«Ордена и медали»</a:t>
            </a:r>
            <a:endParaRPr lang="ru-RU" sz="6600" b="1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Рисунок1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565254"/>
            <a:ext cx="4500577" cy="373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  </a:t>
            </a:r>
            <a:r>
              <a:rPr lang="ru-RU" sz="4400" b="1" dirty="0" smtClean="0"/>
              <a:t>Орден Богдана Хмельницкого</a:t>
            </a:r>
            <a:endParaRPr lang="ru-RU" sz="4400" b="1" dirty="0"/>
          </a:p>
        </p:txBody>
      </p:sp>
      <p:pic>
        <p:nvPicPr>
          <p:cNvPr id="2050" name="Picture 2" descr="C:\Users\одщ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071678"/>
            <a:ext cx="3938610" cy="3886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Орден Кутузова</a:t>
            </a:r>
            <a:endParaRPr lang="ru-RU" sz="6000" b="1" dirty="0"/>
          </a:p>
        </p:txBody>
      </p:sp>
      <p:pic>
        <p:nvPicPr>
          <p:cNvPr id="3074" name="Picture 2" descr="C:\Users\одщ\Desktop\QMHCAS49QQHCATSENN6CA3UM3PWCA318S80CAKD2M21CAXY0TJRCA1ERY0VCAD022UUCAF9CI71CAKHY7MCCAEJZFT0CAAPZ0XJCA5PYFUVCAHIO11YCATJZP9MCAVA4A11CA002REHCAK177BDCAZU1OC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214554"/>
            <a:ext cx="3895747" cy="4086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Орден Славы</a:t>
            </a:r>
            <a:endParaRPr lang="ru-RU" sz="4400" b="1" dirty="0"/>
          </a:p>
        </p:txBody>
      </p:sp>
      <p:pic>
        <p:nvPicPr>
          <p:cNvPr id="4098" name="Picture 2" descr="C:\Users\одщ\Desktop\J25CAD821BTCA549WZOCAVEOHQKCATZUC33CAWGDDGGCAKPUFHGCAO64TAUCA3K3C5ACA2BTULRCACJTV6DCAA9B8H6CA5XZT02CAX9O3APCAXV50IPCAUU23R3CA8RUIEQCAKN2DHSCA5M5S30CARPYB4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143116"/>
            <a:ext cx="4795864" cy="3651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Орден Отечественной войны</a:t>
            </a:r>
            <a:endParaRPr lang="ru-RU" sz="4400" b="1" dirty="0"/>
          </a:p>
        </p:txBody>
      </p:sp>
      <p:pic>
        <p:nvPicPr>
          <p:cNvPr id="6146" name="Picture 2" descr="C:\Users\одщ\Desktop\L7LCAXQQ01ECABSYDVFCASVMTB3CA430MVYCA9Q2AM2CA8P58GHCAGBF85GCAXOEZ2HCAJSQ2RSCA39SA1RCA562W8MCA26AJXDCA2U3WU4CAXA531ZCAEWBELSCAFDQZB1CAEHH467CAY4IMTQCA00T43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000240"/>
            <a:ext cx="3462357" cy="3657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Орден Суворова</a:t>
            </a:r>
            <a:endParaRPr lang="ru-RU" sz="4400" b="1" dirty="0"/>
          </a:p>
        </p:txBody>
      </p:sp>
      <p:pic>
        <p:nvPicPr>
          <p:cNvPr id="7170" name="Picture 2" descr="C:\Users\одщ\Desktop\HF3CATY5QCWCAMILOTWCA26S0UMCAOLQRGOCALG5NFICAC23TG4CAC1FEZQCASQBHJ0CAR76DKICAKNTDEDCABT90BMCAWWJ4XTCAA20FXHCAF84NQBCAGOGUKPCAMGIGN5CAONRG0BCAI6O4VWCAWAPF9W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071678"/>
            <a:ext cx="3957660" cy="3805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Медаль Нахимова</a:t>
            </a:r>
            <a:endParaRPr lang="ru-RU" sz="4400" b="1" dirty="0"/>
          </a:p>
        </p:txBody>
      </p:sp>
      <p:pic>
        <p:nvPicPr>
          <p:cNvPr id="8194" name="Picture 2" descr="C:\Users\одщ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428736"/>
            <a:ext cx="2286016" cy="4511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Медаль Ушакова</a:t>
            </a:r>
            <a:endParaRPr lang="ru-RU" sz="5400" b="1" dirty="0"/>
          </a:p>
        </p:txBody>
      </p:sp>
      <p:pic>
        <p:nvPicPr>
          <p:cNvPr id="9218" name="Picture 2" descr="C:\Users\одщ\Desktop\HQ2CAFV0R8RCA9JCUZHCA7RB2L0CAAHDU6NCAYTXQXKCACB13QPCA8A6V7JCAMOBFTDCASX0VQ2CA4DS13RCAZ9QYAECATDYKOQCAFC57DBCA6SO1H3CAIQO8TBCATJLN9XCAE1NSICCAHST898CACVT4IT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143116"/>
            <a:ext cx="1847860" cy="3796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64" y="642918"/>
            <a:ext cx="9144064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</a:t>
            </a:r>
            <a:r>
              <a:rPr lang="ru-RU" sz="66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конкурс </a:t>
            </a:r>
          </a:p>
          <a:p>
            <a:pPr algn="ctr"/>
            <a:endParaRPr lang="ru-RU" sz="6600" b="1" cap="none" spc="0" dirty="0" smtClean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66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«НАО в годы ВОВ»</a:t>
            </a:r>
            <a:endParaRPr lang="ru-RU" sz="6600" b="1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Рисунок1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4282" y="2571744"/>
            <a:ext cx="4729718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http://bigcatalogphotos.ru/photos/countries-photos/europe-photos/russia-photos/neneckiiy-avtonomnyiy-okrug-photos/narjian-mar-photos/photo-08-narjian-mar-russia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14290"/>
            <a:ext cx="3927304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42910" y="5934670"/>
            <a:ext cx="8080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Памятник Портовикам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I:\мои сценарии\победа\День Победы\открытки, картинки\o10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 t="22656"/>
          <a:stretch>
            <a:fillRect/>
          </a:stretch>
        </p:blipFill>
        <p:spPr bwMode="auto">
          <a:xfrm>
            <a:off x="0" y="-115938"/>
            <a:ext cx="9144000" cy="69739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ПРАВИЛА ОБЩЕНИЯ НА ВИКТОРИНЕ:</a:t>
            </a:r>
            <a:endParaRPr lang="ru-RU" b="1" dirty="0"/>
          </a:p>
        </p:txBody>
      </p:sp>
      <p:sp>
        <p:nvSpPr>
          <p:cNvPr id="12291" name="Подзаголовок 2"/>
          <p:cNvSpPr>
            <a:spLocks noGrp="1"/>
          </p:cNvSpPr>
          <p:nvPr>
            <p:ph type="body" idx="4294967295"/>
          </p:nvPr>
        </p:nvSpPr>
        <p:spPr>
          <a:xfrm>
            <a:off x="500034" y="1643050"/>
            <a:ext cx="8286750" cy="4824413"/>
          </a:xfrm>
        </p:spPr>
        <p:txBody>
          <a:bodyPr/>
          <a:lstStyle/>
          <a:p>
            <a:pPr eaLnBrk="1" hangingPunct="1"/>
            <a:r>
              <a:rPr lang="ru-RU" sz="3600" dirty="0" smtClean="0"/>
              <a:t>С уважением относимся друг к другу;</a:t>
            </a:r>
          </a:p>
          <a:p>
            <a:pPr eaLnBrk="1" hangingPunct="1"/>
            <a:r>
              <a:rPr lang="ru-RU" sz="3600" dirty="0" smtClean="0"/>
              <a:t>Любое мнение заслуживает внимания;</a:t>
            </a:r>
          </a:p>
          <a:p>
            <a:pPr eaLnBrk="1" hangingPunct="1"/>
            <a:r>
              <a:rPr lang="ru-RU" sz="3600" dirty="0" smtClean="0"/>
              <a:t>Пока один говорит, все его слушают;</a:t>
            </a:r>
          </a:p>
          <a:p>
            <a:pPr eaLnBrk="1" hangingPunct="1"/>
            <a:r>
              <a:rPr lang="ru-RU" sz="3600" dirty="0" smtClean="0"/>
              <a:t>О своем желании высказаться сообщаем с помощью поднятой руки.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8" name="Рисунок 3" descr="Рисунок10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840288"/>
            <a:ext cx="2428875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На конкурс фото От Сони\DSC01125.JPG"/>
          <p:cNvPicPr>
            <a:picLocks noChangeAspect="1" noChangeArrowheads="1"/>
          </p:cNvPicPr>
          <p:nvPr/>
        </p:nvPicPr>
        <p:blipFill>
          <a:blip r:embed="rId3" cstate="print"/>
          <a:srcRect r="13302" b="13819"/>
          <a:stretch>
            <a:fillRect/>
          </a:stretch>
        </p:blipFill>
        <p:spPr bwMode="auto">
          <a:xfrm>
            <a:off x="484936" y="214290"/>
            <a:ext cx="8049084" cy="60007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500166" y="5934670"/>
            <a:ext cx="60076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Обелиск Победы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нарьян старый\P10100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8072494" cy="60543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571604" y="5288340"/>
            <a:ext cx="595708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Памятник буксиру </a:t>
            </a:r>
          </a:p>
          <a:p>
            <a:pPr algn="ctr"/>
            <a:r>
              <a:rPr lang="ru-RU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«Комсомолец»</a:t>
            </a:r>
            <a:endParaRPr lang="ru-RU" sz="4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lamesanimjl0.gif"/>
          <p:cNvPicPr>
            <a:picLocks noChangeAspect="1"/>
          </p:cNvPicPr>
          <p:nvPr/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1138" name="Picture 2" descr="http://www.naomuseum.ru/pic/izdan/kniga_pamyati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285728"/>
            <a:ext cx="7890149" cy="5929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C:\Users\одщ\Desktop\3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I:\мои сценарии\победа\День Победы\открытки, картинки\9ma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1071546"/>
            <a:ext cx="914406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 конкурс </a:t>
            </a:r>
          </a:p>
          <a:p>
            <a:pPr algn="ctr"/>
            <a:r>
              <a:rPr lang="ru-RU" sz="60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«Погоня за лидером»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9" name="Рисунок 3" descr="Рисунок10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4840288"/>
            <a:ext cx="2428875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70" name="Picture 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285860"/>
            <a:ext cx="6337300" cy="5294313"/>
          </a:xfrm>
          <a:prstGeom prst="rect">
            <a:avLst/>
          </a:prstGeom>
          <a:noFill/>
        </p:spPr>
      </p:pic>
      <p:graphicFrame>
        <p:nvGraphicFramePr>
          <p:cNvPr id="13369" name="Group 57"/>
          <p:cNvGraphicFramePr>
            <a:graphicFrameLocks noGrp="1"/>
          </p:cNvGraphicFramePr>
          <p:nvPr/>
        </p:nvGraphicFramePr>
        <p:xfrm>
          <a:off x="285720" y="428604"/>
          <a:ext cx="8572500" cy="5701946"/>
        </p:xfrm>
        <a:graphic>
          <a:graphicData uri="http://schemas.openxmlformats.org/drawingml/2006/table">
            <a:tbl>
              <a:tblPr/>
              <a:tblGrid>
                <a:gridCol w="1071563"/>
                <a:gridCol w="5072062"/>
                <a:gridCol w="1214438"/>
                <a:gridCol w="1214437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№ тура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Название тура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1 команда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2 команда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I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«Полководцы»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II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32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Franklin Gothic Book" pitchFamily="34" charset="0"/>
                          <a:ea typeface="+mn-ea"/>
                          <a:cs typeface="+mn-cs"/>
                        </a:rPr>
                        <a:t>«Мы эрудиты в истории Великой Отечественной войны»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Franklin Gothic Book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III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«События, люди и даты»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6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IV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32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Franklin Gothic Book" pitchFamily="34" charset="0"/>
                          <a:ea typeface="+mn-ea"/>
                          <a:cs typeface="+mn-cs"/>
                        </a:rPr>
                        <a:t>«Ордена и медали»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Franklin Gothic Book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V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«НАО в годы войны»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VI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«Погоня за лидером»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Franklin Gothic Book" pitchFamily="34" charset="0"/>
                          <a:cs typeface="Arial" charset="0"/>
                        </a:rPr>
                        <a:t>ИТОГО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75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I:\мои сценарии\победа\День Победы\открытки, картинки\o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42852"/>
            <a:ext cx="4857784" cy="6451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3286124"/>
            <a:ext cx="914406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конкурс </a:t>
            </a:r>
          </a:p>
          <a:p>
            <a:pPr algn="ctr"/>
            <a:r>
              <a:rPr lang="ru-RU" sz="60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«Полководцы»</a:t>
            </a:r>
            <a:endParaRPr lang="ru-RU" sz="6000" b="1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2" descr="C:\Documents and Settings\Admin\Рабочий стол\65 лет Победы\День Победы\открытки, картинки\1-web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500042"/>
            <a:ext cx="4929190" cy="2814601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  <a:softEdge rad="112500"/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дщ\Desktop\Рисунок1.png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>
            <a:off x="-12737" y="1"/>
            <a:ext cx="916947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29190" y="3286124"/>
            <a:ext cx="403116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Князь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Святослав</a:t>
            </a:r>
            <a:endParaRPr lang="ru-RU" sz="5400" b="1" cap="none" spc="300" dirty="0">
              <a:ln w="11430" cmpd="sng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122" name="Picture 2" descr="C:\Users\одщ\Desktop\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643050"/>
            <a:ext cx="3286144" cy="4107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дщ\Desktop\Рисунок1.png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>
            <a:off x="0" y="9526"/>
            <a:ext cx="9143999" cy="68484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43438" y="2857496"/>
            <a:ext cx="41531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Александр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Невский</a:t>
            </a:r>
            <a:endParaRPr lang="ru-RU" sz="5400" b="1" cap="none" spc="300" dirty="0">
              <a:ln w="11430" cmpd="sng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" name="Содержимое 16" descr="4753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14348" y="785794"/>
            <a:ext cx="3643312" cy="5643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дщ\Desktop\Рисунок1.png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0" y="9526"/>
            <a:ext cx="9144000" cy="68484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29190" y="2786058"/>
            <a:ext cx="358784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Дмитрий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Донской</a:t>
            </a:r>
          </a:p>
          <a:p>
            <a:pPr algn="ctr"/>
            <a:endParaRPr lang="ru-RU" sz="5400" b="1" cap="none" spc="300" dirty="0" smtClean="0">
              <a:ln w="11430" cmpd="sng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КНЯЗЬ</a:t>
            </a:r>
            <a:endParaRPr lang="ru-RU" sz="5400" b="1" cap="none" spc="300" dirty="0">
              <a:ln w="11430" cmpd="sng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C:\Documents and Settings\Владелец\Рабочий стол\don.jpg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571472" y="1071546"/>
            <a:ext cx="3886200" cy="508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lamesanimjl0.gif"/>
          <p:cNvPicPr>
            <a:picLocks noChangeAspect="1"/>
          </p:cNvPicPr>
          <p:nvPr/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43504" y="2071678"/>
            <a:ext cx="34163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9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Александр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9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Васильевич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9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Суворов</a:t>
            </a:r>
            <a:endParaRPr lang="ru-RU" sz="3600" b="1" cap="none" spc="300" dirty="0">
              <a:ln w="11430" cmpd="sng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chemeClr val="tx2">
                  <a:lumMod val="9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074" name="Picture 2" descr="C:\Documents and Settings\Владелец\Рабочий стол\suvoro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571612"/>
            <a:ext cx="3657600" cy="32861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5081541" y="3857628"/>
            <a:ext cx="4046685" cy="1692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   (1729 -1800г.г.)</a:t>
            </a:r>
          </a:p>
          <a:p>
            <a:endParaRPr lang="ru-RU" sz="3600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r>
              <a:rPr lang="ru-RU" sz="32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ГЕНЕРАЛИССИМУС</a:t>
            </a:r>
            <a:endParaRPr lang="ru-RU" sz="3200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lamesanimjl0.gif"/>
          <p:cNvPicPr>
            <a:picLocks noChangeAspect="1"/>
          </p:cNvPicPr>
          <p:nvPr/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2" descr="H:\Кутузо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42852"/>
            <a:ext cx="3676672" cy="4752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572000" y="64291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Михаил Илларионович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Кутузов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(1745-1813)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русский полководец,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г</a:t>
            </a:r>
            <a:r>
              <a:rPr lang="ru-RU" sz="3200" b="1" cap="none" spc="0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енерал -фельдмаршал</a:t>
            </a:r>
            <a:endParaRPr lang="ru-RU" sz="3200" b="1" cap="none" spc="0" dirty="0">
              <a:ln w="12700">
                <a:solidFill>
                  <a:schemeClr val="tx2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6" name="Picture 3" descr="H:\Renepjd ghbrfpfk jncnegfn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3143248"/>
            <a:ext cx="4786314" cy="3440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518</TotalTime>
  <Words>334</Words>
  <Application>Microsoft Office PowerPoint</Application>
  <PresentationFormat>Экран (4:3)</PresentationFormat>
  <Paragraphs>156</Paragraphs>
  <Slides>36</Slides>
  <Notes>36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36</vt:i4>
      </vt:variant>
    </vt:vector>
  </HeadingPairs>
  <TitlesOfParts>
    <vt:vector size="38" baseType="lpstr">
      <vt:lpstr>Бумажная</vt:lpstr>
      <vt:lpstr>Тема Office</vt:lpstr>
      <vt:lpstr>Слайд 1</vt:lpstr>
      <vt:lpstr>Слайд 2</vt:lpstr>
      <vt:lpstr>ПРАВИЛА ОБЩЕНИЯ НА ВИКТОРИНЕ: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Ялтинская конференция  (Сталин, Рузвельт, Черчилль,  февраль, 1945)</vt:lpstr>
      <vt:lpstr>Тегеранская конференция  (Сталин, Рузвельт, Черчилль;  ноябрь 1943 г. )</vt:lpstr>
      <vt:lpstr>   Потсдамская конференция  (Сталин, Трумен, Эттли;  июль 1945 г)   </vt:lpstr>
      <vt:lpstr>Слайд 20</vt:lpstr>
      <vt:lpstr>  Орден Богдана Хмельницкого</vt:lpstr>
      <vt:lpstr>Орден Кутузова</vt:lpstr>
      <vt:lpstr>Орден Славы</vt:lpstr>
      <vt:lpstr>Орден Отечественной войны</vt:lpstr>
      <vt:lpstr>Орден Суворова</vt:lpstr>
      <vt:lpstr>Медаль Нахимова</vt:lpstr>
      <vt:lpstr>Медаль Ушакова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56</cp:revision>
  <dcterms:created xsi:type="dcterms:W3CDTF">2010-04-07T11:55:45Z</dcterms:created>
  <dcterms:modified xsi:type="dcterms:W3CDTF">2012-11-14T06:14:52Z</dcterms:modified>
</cp:coreProperties>
</file>