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0"/>
  </p:notesMasterIdLst>
  <p:sldIdLst>
    <p:sldId id="286" r:id="rId2"/>
    <p:sldId id="287" r:id="rId3"/>
    <p:sldId id="288" r:id="rId4"/>
    <p:sldId id="289" r:id="rId5"/>
    <p:sldId id="290" r:id="rId6"/>
    <p:sldId id="291" r:id="rId7"/>
    <p:sldId id="292" r:id="rId8"/>
    <p:sldId id="293" r:id="rId9"/>
    <p:sldId id="294" r:id="rId10"/>
    <p:sldId id="295" r:id="rId11"/>
    <p:sldId id="296" r:id="rId12"/>
    <p:sldId id="297" r:id="rId13"/>
    <p:sldId id="298" r:id="rId14"/>
    <p:sldId id="299" r:id="rId15"/>
    <p:sldId id="300" r:id="rId16"/>
    <p:sldId id="301" r:id="rId17"/>
    <p:sldId id="303" r:id="rId18"/>
    <p:sldId id="302"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0495" autoAdjust="0"/>
  </p:normalViewPr>
  <p:slideViewPr>
    <p:cSldViewPr>
      <p:cViewPr varScale="1">
        <p:scale>
          <a:sx n="77" d="100"/>
          <a:sy n="77" d="100"/>
        </p:scale>
        <p:origin x="1206"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8756" name="Rectangle 2"/>
          <p:cNvSpPr>
            <a:spLocks noGrp="1" noChangeArrowheads="1"/>
          </p:cNvSpPr>
          <p:nvPr>
            <p:ph type="hdr" sz="quarter"/>
          </p:nvPr>
        </p:nvSpPr>
        <p:spPr bwMode="auto">
          <a:xfrm>
            <a:off x="2" y="1"/>
            <a:ext cx="3076575" cy="512763"/>
          </a:xfrm>
          <a:prstGeom prst="rect">
            <a:avLst/>
          </a:prstGeom>
          <a:noFill/>
          <a:ln w="9525">
            <a:noFill/>
            <a:miter lim="800000"/>
            <a:headEnd/>
            <a:tailEnd/>
          </a:ln>
          <a:effectLst/>
        </p:spPr>
        <p:txBody>
          <a:bodyPr vert="horz" wrap="square" lIns="91492" tIns="45745" rIns="91492" bIns="45745" numCol="1" anchor="t" anchorCtr="0" compatLnSpc="1">
            <a:prstTxWarp prst="textNoShape">
              <a:avLst/>
            </a:prstTxWarp>
          </a:bodyPr>
          <a:lstStyle>
            <a:lvl1pPr algn="l">
              <a:defRPr sz="1100"/>
            </a:lvl1pPr>
          </a:lstStyle>
          <a:p>
            <a:endParaRPr lang="en-US"/>
          </a:p>
        </p:txBody>
      </p:sp>
      <p:sp>
        <p:nvSpPr>
          <p:cNvPr id="1048757" name="Rectangle 3"/>
          <p:cNvSpPr>
            <a:spLocks noGrp="1" noChangeArrowheads="1"/>
          </p:cNvSpPr>
          <p:nvPr>
            <p:ph type="dt" idx="1"/>
          </p:nvPr>
        </p:nvSpPr>
        <p:spPr bwMode="auto">
          <a:xfrm>
            <a:off x="4021139" y="1"/>
            <a:ext cx="3076575" cy="512763"/>
          </a:xfrm>
          <a:prstGeom prst="rect">
            <a:avLst/>
          </a:prstGeom>
          <a:noFill/>
          <a:ln w="9525">
            <a:noFill/>
            <a:miter lim="800000"/>
            <a:headEnd/>
            <a:tailEnd/>
          </a:ln>
          <a:effectLst/>
        </p:spPr>
        <p:txBody>
          <a:bodyPr vert="horz" wrap="square" lIns="91492" tIns="45745" rIns="91492" bIns="45745" numCol="1" anchor="t" anchorCtr="0" compatLnSpc="1">
            <a:prstTxWarp prst="textNoShape">
              <a:avLst/>
            </a:prstTxWarp>
          </a:bodyPr>
          <a:lstStyle>
            <a:lvl1pPr algn="r">
              <a:defRPr sz="1100"/>
            </a:lvl1pPr>
          </a:lstStyle>
          <a:p>
            <a:endParaRPr lang="en-US"/>
          </a:p>
        </p:txBody>
      </p:sp>
      <p:sp>
        <p:nvSpPr>
          <p:cNvPr id="1048758" name="Rectangle 4"/>
          <p:cNvSpPr>
            <a:spLocks noGrp="1" noRot="1" noChangeAspect="1" noChangeArrowheads="1" noTextEdit="1"/>
          </p:cNvSpPr>
          <p:nvPr>
            <p:ph type="sldImg" idx="2"/>
          </p:nvPr>
        </p:nvSpPr>
        <p:spPr bwMode="auto">
          <a:xfrm>
            <a:off x="990600" y="766763"/>
            <a:ext cx="5118100" cy="3838575"/>
          </a:xfrm>
          <a:prstGeom prst="rect">
            <a:avLst/>
          </a:prstGeom>
          <a:noFill/>
          <a:ln w="9525">
            <a:solidFill>
              <a:srgbClr val="000000"/>
            </a:solidFill>
            <a:miter lim="800000"/>
            <a:headEnd/>
            <a:tailEnd/>
          </a:ln>
          <a:effectLst/>
        </p:spPr>
      </p:sp>
      <p:sp>
        <p:nvSpPr>
          <p:cNvPr id="1048759" name="Rectangle 5"/>
          <p:cNvSpPr>
            <a:spLocks noGrp="1" noChangeArrowheads="1"/>
          </p:cNvSpPr>
          <p:nvPr>
            <p:ph type="body" sz="quarter" idx="3"/>
          </p:nvPr>
        </p:nvSpPr>
        <p:spPr bwMode="auto">
          <a:xfrm>
            <a:off x="709614" y="4862514"/>
            <a:ext cx="5680075" cy="4605337"/>
          </a:xfrm>
          <a:prstGeom prst="rect">
            <a:avLst/>
          </a:prstGeom>
          <a:noFill/>
          <a:ln w="9525">
            <a:noFill/>
            <a:miter lim="800000"/>
            <a:headEnd/>
            <a:tailEnd/>
          </a:ln>
          <a:effectLst/>
        </p:spPr>
        <p:txBody>
          <a:bodyPr vert="horz" wrap="square" lIns="91492" tIns="45745" rIns="91492" bIns="45745"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48760" name="Rectangle 6"/>
          <p:cNvSpPr>
            <a:spLocks noGrp="1" noChangeArrowheads="1"/>
          </p:cNvSpPr>
          <p:nvPr>
            <p:ph type="ftr" sz="quarter" idx="4"/>
          </p:nvPr>
        </p:nvSpPr>
        <p:spPr bwMode="auto">
          <a:xfrm>
            <a:off x="2" y="9720264"/>
            <a:ext cx="3076575" cy="512762"/>
          </a:xfrm>
          <a:prstGeom prst="rect">
            <a:avLst/>
          </a:prstGeom>
          <a:noFill/>
          <a:ln w="9525">
            <a:noFill/>
            <a:miter lim="800000"/>
            <a:headEnd/>
            <a:tailEnd/>
          </a:ln>
          <a:effectLst/>
        </p:spPr>
        <p:txBody>
          <a:bodyPr vert="horz" wrap="square" lIns="91492" tIns="45745" rIns="91492" bIns="45745" numCol="1" anchor="b" anchorCtr="0" compatLnSpc="1">
            <a:prstTxWarp prst="textNoShape">
              <a:avLst/>
            </a:prstTxWarp>
          </a:bodyPr>
          <a:lstStyle>
            <a:lvl1pPr algn="l">
              <a:defRPr sz="1100"/>
            </a:lvl1pPr>
          </a:lstStyle>
          <a:p>
            <a:endParaRPr lang="en-US"/>
          </a:p>
        </p:txBody>
      </p:sp>
      <p:sp>
        <p:nvSpPr>
          <p:cNvPr id="1048761" name="Rectangle 7"/>
          <p:cNvSpPr>
            <a:spLocks noGrp="1" noChangeArrowheads="1"/>
          </p:cNvSpPr>
          <p:nvPr>
            <p:ph type="sldNum" sz="quarter" idx="5"/>
          </p:nvPr>
        </p:nvSpPr>
        <p:spPr bwMode="auto">
          <a:xfrm>
            <a:off x="4021139" y="9720264"/>
            <a:ext cx="3076575" cy="512762"/>
          </a:xfrm>
          <a:prstGeom prst="rect">
            <a:avLst/>
          </a:prstGeom>
          <a:noFill/>
          <a:ln w="9525">
            <a:noFill/>
            <a:miter lim="800000"/>
            <a:headEnd/>
            <a:tailEnd/>
          </a:ln>
          <a:effectLst/>
        </p:spPr>
        <p:txBody>
          <a:bodyPr vert="horz" wrap="square" lIns="91492" tIns="45745" rIns="91492" bIns="45745" numCol="1" anchor="b" anchorCtr="0" compatLnSpc="1">
            <a:prstTxWarp prst="textNoShape">
              <a:avLst/>
            </a:prstTxWarp>
          </a:bodyPr>
          <a:lstStyle>
            <a:lvl1pPr algn="r">
              <a:defRPr sz="1100"/>
            </a:lvl1pPr>
          </a:lstStyle>
          <a:p>
            <a:fld id="{A9A0EA98-5831-4853-B862-C702E6EB345C}" type="slidenum">
              <a:rPr lang="en-US"/>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82" name="Образ слайда 1"/>
          <p:cNvSpPr>
            <a:spLocks noGrp="1" noRot="1" noChangeAspect="1"/>
          </p:cNvSpPr>
          <p:nvPr>
            <p:ph type="sldImg"/>
          </p:nvPr>
        </p:nvSpPr>
        <p:spPr/>
      </p:sp>
      <p:sp>
        <p:nvSpPr>
          <p:cNvPr id="1048683" name="Заметки 2"/>
          <p:cNvSpPr>
            <a:spLocks noGrp="1"/>
          </p:cNvSpPr>
          <p:nvPr>
            <p:ph type="body" idx="1"/>
          </p:nvPr>
        </p:nvSpPr>
        <p:spPr/>
        <p:txBody>
          <a:bodyPr/>
          <a:lstStyle/>
          <a:p>
            <a:endParaRPr lang="ru-RU" dirty="0"/>
          </a:p>
        </p:txBody>
      </p:sp>
      <p:sp>
        <p:nvSpPr>
          <p:cNvPr id="1048684" name="Номер слайда 3"/>
          <p:cNvSpPr>
            <a:spLocks noGrp="1"/>
          </p:cNvSpPr>
          <p:nvPr>
            <p:ph type="sldNum" sz="quarter" idx="5"/>
          </p:nvPr>
        </p:nvSpPr>
        <p:spPr/>
        <p:txBody>
          <a:bodyPr/>
          <a:lstStyle/>
          <a:p>
            <a:fld id="{A9A0EA98-5831-4853-B862-C702E6EB345C}" type="slidenum">
              <a:rPr lang="en-US" smtClean="0"/>
              <a:t>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01" name="Образ слайда 1"/>
          <p:cNvSpPr>
            <a:spLocks noGrp="1" noRot="1" noChangeAspect="1"/>
          </p:cNvSpPr>
          <p:nvPr>
            <p:ph type="sldImg"/>
          </p:nvPr>
        </p:nvSpPr>
        <p:spPr/>
      </p:sp>
      <p:sp>
        <p:nvSpPr>
          <p:cNvPr id="1048702" name="Заметки 2"/>
          <p:cNvSpPr>
            <a:spLocks noGrp="1"/>
          </p:cNvSpPr>
          <p:nvPr>
            <p:ph type="body" idx="1"/>
          </p:nvPr>
        </p:nvSpPr>
        <p:spPr/>
        <p:txBody>
          <a:bodyPr/>
          <a:lstStyle/>
          <a:p>
            <a:endParaRPr lang="ru-RU" dirty="0"/>
          </a:p>
        </p:txBody>
      </p:sp>
      <p:sp>
        <p:nvSpPr>
          <p:cNvPr id="1048703" name="Номер слайда 3"/>
          <p:cNvSpPr>
            <a:spLocks noGrp="1"/>
          </p:cNvSpPr>
          <p:nvPr>
            <p:ph type="sldNum" sz="quarter" idx="5"/>
          </p:nvPr>
        </p:nvSpPr>
        <p:spPr/>
        <p:txBody>
          <a:bodyPr/>
          <a:lstStyle/>
          <a:p>
            <a:fld id="{A9A0EA98-5831-4853-B862-C702E6EB345C}" type="slidenum">
              <a:rPr lang="en-US" smtClean="0"/>
              <a:t>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18" name="Образ слайда 1"/>
          <p:cNvSpPr>
            <a:spLocks noGrp="1" noRot="1" noChangeAspect="1"/>
          </p:cNvSpPr>
          <p:nvPr>
            <p:ph type="sldImg"/>
          </p:nvPr>
        </p:nvSpPr>
        <p:spPr/>
      </p:sp>
      <p:sp>
        <p:nvSpPr>
          <p:cNvPr id="1048719" name="Заметки 2"/>
          <p:cNvSpPr>
            <a:spLocks noGrp="1"/>
          </p:cNvSpPr>
          <p:nvPr>
            <p:ph type="body" idx="1"/>
          </p:nvPr>
        </p:nvSpPr>
        <p:spPr/>
        <p:txBody>
          <a:bodyPr/>
          <a:lstStyle/>
          <a:p>
            <a:endParaRPr lang="ru-RU" dirty="0"/>
          </a:p>
        </p:txBody>
      </p:sp>
      <p:sp>
        <p:nvSpPr>
          <p:cNvPr id="1048720" name="Номер слайда 3"/>
          <p:cNvSpPr>
            <a:spLocks noGrp="1"/>
          </p:cNvSpPr>
          <p:nvPr>
            <p:ph type="sldNum" sz="quarter" idx="5"/>
          </p:nvPr>
        </p:nvSpPr>
        <p:spPr/>
        <p:txBody>
          <a:bodyPr/>
          <a:lstStyle/>
          <a:p>
            <a:fld id="{A9A0EA98-5831-4853-B862-C702E6EB345C}" type="slidenum">
              <a:rPr lang="en-US" smtClean="0"/>
              <a:t>18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048581"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a:t>Образец подзаголовка</a:t>
            </a:r>
            <a:endParaRPr kumimoji="0" lang="en-US"/>
          </a:p>
        </p:txBody>
      </p:sp>
      <p:sp>
        <p:nvSpPr>
          <p:cNvPr id="1048582"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a:t>Образец заголовка</a:t>
            </a:r>
            <a:endParaRPr kumimoji="0" lang="en-US"/>
          </a:p>
        </p:txBody>
      </p:sp>
      <p:cxnSp>
        <p:nvCxnSpPr>
          <p:cNvPr id="3145728" name="Прямая соединительная линия 7"/>
          <p:cNvCxnSpPr>
            <a:cxnSpLocks/>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3145729" name="Прямая соединительная линия 12"/>
          <p:cNvCxnSpPr>
            <a:cxnSpLocks/>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048583"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048584" name="Дата 14"/>
          <p:cNvSpPr>
            <a:spLocks noGrp="1"/>
          </p:cNvSpPr>
          <p:nvPr>
            <p:ph type="dt" sz="half" idx="10"/>
          </p:nvPr>
        </p:nvSpPr>
        <p:spPr/>
        <p:txBody>
          <a:bodyPr/>
          <a:lstStyle/>
          <a:p>
            <a:fld id="{B4C71EC6-210F-42DE-9C53-41977AD35B3D}" type="datetimeFigureOut">
              <a:rPr lang="ru-RU" smtClean="0"/>
              <a:t>28.04.2024</a:t>
            </a:fld>
            <a:endParaRPr lang="ru-RU"/>
          </a:p>
        </p:txBody>
      </p:sp>
      <p:sp>
        <p:nvSpPr>
          <p:cNvPr id="1048585" name="Номер слайда 15"/>
          <p:cNvSpPr>
            <a:spLocks noGrp="1"/>
          </p:cNvSpPr>
          <p:nvPr>
            <p:ph type="sldNum" sz="quarter" idx="11"/>
          </p:nvPr>
        </p:nvSpPr>
        <p:spPr/>
        <p:txBody>
          <a:bodyPr/>
          <a:lstStyle/>
          <a:p>
            <a:fld id="{B19B0651-EE4F-4900-A07F-96A6BFA9D0F0}" type="slidenum">
              <a:rPr lang="ru-RU" smtClean="0"/>
              <a:t>‹#›</a:t>
            </a:fld>
            <a:endParaRPr lang="ru-RU"/>
          </a:p>
        </p:txBody>
      </p:sp>
      <p:sp>
        <p:nvSpPr>
          <p:cNvPr id="1048586"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1048738" name="Заголовок 1"/>
          <p:cNvSpPr>
            <a:spLocks noGrp="1"/>
          </p:cNvSpPr>
          <p:nvPr>
            <p:ph type="title"/>
          </p:nvPr>
        </p:nvSpPr>
        <p:spPr/>
        <p:txBody>
          <a:bodyPr/>
          <a:lstStyle/>
          <a:p>
            <a:r>
              <a:rPr kumimoji="0" lang="ru-RU"/>
              <a:t>Образец заголовка</a:t>
            </a:r>
            <a:endParaRPr kumimoji="0" lang="en-US"/>
          </a:p>
        </p:txBody>
      </p:sp>
      <p:sp>
        <p:nvSpPr>
          <p:cNvPr id="1048739" name="Вертикальный текст 2"/>
          <p:cNvSpPr>
            <a:spLocks noGrp="1"/>
          </p:cNvSpPr>
          <p:nvPr>
            <p:ph type="body" orient="vert" idx="1"/>
          </p:nvPr>
        </p:nvSpPr>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1048740" name="Дата 3"/>
          <p:cNvSpPr>
            <a:spLocks noGrp="1"/>
          </p:cNvSpPr>
          <p:nvPr>
            <p:ph type="dt" sz="half" idx="10"/>
          </p:nvPr>
        </p:nvSpPr>
        <p:spPr/>
        <p:txBody>
          <a:bodyPr/>
          <a:lstStyle/>
          <a:p>
            <a:fld id="{B4C71EC6-210F-42DE-9C53-41977AD35B3D}" type="datetimeFigureOut">
              <a:rPr lang="ru-RU" smtClean="0"/>
              <a:t>28.04.2024</a:t>
            </a:fld>
            <a:endParaRPr lang="ru-RU"/>
          </a:p>
        </p:txBody>
      </p:sp>
      <p:sp>
        <p:nvSpPr>
          <p:cNvPr id="1048741" name="Нижний колонтитул 4"/>
          <p:cNvSpPr>
            <a:spLocks noGrp="1"/>
          </p:cNvSpPr>
          <p:nvPr>
            <p:ph type="ftr" sz="quarter" idx="11"/>
          </p:nvPr>
        </p:nvSpPr>
        <p:spPr/>
        <p:txBody>
          <a:bodyPr/>
          <a:lstStyle/>
          <a:p>
            <a:endParaRPr lang="ru-RU"/>
          </a:p>
        </p:txBody>
      </p:sp>
      <p:sp>
        <p:nvSpPr>
          <p:cNvPr id="1048742"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1048727" name="Вертикальный заголовок 1"/>
          <p:cNvSpPr>
            <a:spLocks noGrp="1"/>
          </p:cNvSpPr>
          <p:nvPr>
            <p:ph type="title" orient="vert"/>
          </p:nvPr>
        </p:nvSpPr>
        <p:spPr>
          <a:xfrm>
            <a:off x="6629400" y="274638"/>
            <a:ext cx="2057400" cy="5851525"/>
          </a:xfrm>
        </p:spPr>
        <p:txBody>
          <a:bodyPr vert="eaVert"/>
          <a:lstStyle/>
          <a:p>
            <a:r>
              <a:rPr kumimoji="0" lang="ru-RU"/>
              <a:t>Образец заголовка</a:t>
            </a:r>
            <a:endParaRPr kumimoji="0" lang="en-US"/>
          </a:p>
        </p:txBody>
      </p:sp>
      <p:sp>
        <p:nvSpPr>
          <p:cNvPr id="1048728"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1048729" name="Дата 3"/>
          <p:cNvSpPr>
            <a:spLocks noGrp="1"/>
          </p:cNvSpPr>
          <p:nvPr>
            <p:ph type="dt" sz="half" idx="10"/>
          </p:nvPr>
        </p:nvSpPr>
        <p:spPr/>
        <p:txBody>
          <a:bodyPr/>
          <a:lstStyle/>
          <a:p>
            <a:fld id="{B4C71EC6-210F-42DE-9C53-41977AD35B3D}" type="datetimeFigureOut">
              <a:rPr lang="ru-RU" smtClean="0"/>
              <a:t>28.04.2024</a:t>
            </a:fld>
            <a:endParaRPr lang="ru-RU"/>
          </a:p>
        </p:txBody>
      </p:sp>
      <p:sp>
        <p:nvSpPr>
          <p:cNvPr id="1048730" name="Нижний колонтитул 4"/>
          <p:cNvSpPr>
            <a:spLocks noGrp="1"/>
          </p:cNvSpPr>
          <p:nvPr>
            <p:ph type="ftr" sz="quarter" idx="11"/>
          </p:nvPr>
        </p:nvSpPr>
        <p:spPr/>
        <p:txBody>
          <a:bodyPr/>
          <a:lstStyle/>
          <a:p>
            <a:endParaRPr lang="ru-RU"/>
          </a:p>
        </p:txBody>
      </p:sp>
      <p:sp>
        <p:nvSpPr>
          <p:cNvPr id="1048731"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1048602" name="Объект 8"/>
          <p:cNvSpPr>
            <a:spLocks noGrp="1"/>
          </p:cNvSpPr>
          <p:nvPr>
            <p:ph idx="1"/>
          </p:nvPr>
        </p:nvSpPr>
        <p:spPr>
          <a:xfrm>
            <a:off x="457200" y="1524000"/>
            <a:ext cx="8229600" cy="4572000"/>
          </a:xfrm>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1048603" name="Дата 13"/>
          <p:cNvSpPr>
            <a:spLocks noGrp="1"/>
          </p:cNvSpPr>
          <p:nvPr>
            <p:ph type="dt" sz="half" idx="14"/>
          </p:nvPr>
        </p:nvSpPr>
        <p:spPr/>
        <p:txBody>
          <a:bodyPr/>
          <a:lstStyle/>
          <a:p>
            <a:fld id="{B4C71EC6-210F-42DE-9C53-41977AD35B3D}" type="datetimeFigureOut">
              <a:rPr lang="ru-RU" smtClean="0"/>
              <a:t>28.04.2024</a:t>
            </a:fld>
            <a:endParaRPr lang="ru-RU"/>
          </a:p>
        </p:txBody>
      </p:sp>
      <p:sp>
        <p:nvSpPr>
          <p:cNvPr id="1048604" name="Номер слайда 14"/>
          <p:cNvSpPr>
            <a:spLocks noGrp="1"/>
          </p:cNvSpPr>
          <p:nvPr>
            <p:ph type="sldNum" sz="quarter" idx="15"/>
          </p:nvPr>
        </p:nvSpPr>
        <p:spPr/>
        <p:txBody>
          <a:bodyPr/>
          <a:lstStyle>
            <a:lvl1pPr algn="ctr"/>
          </a:lstStyle>
          <a:p>
            <a:fld id="{B19B0651-EE4F-4900-A07F-96A6BFA9D0F0}" type="slidenum">
              <a:rPr lang="ru-RU" smtClean="0"/>
              <a:t>‹#›</a:t>
            </a:fld>
            <a:endParaRPr lang="ru-RU"/>
          </a:p>
        </p:txBody>
      </p:sp>
      <p:sp>
        <p:nvSpPr>
          <p:cNvPr id="1048605" name="Нижний колонтитул 15"/>
          <p:cNvSpPr>
            <a:spLocks noGrp="1"/>
          </p:cNvSpPr>
          <p:nvPr>
            <p:ph type="ftr" sz="quarter" idx="16"/>
          </p:nvPr>
        </p:nvSpPr>
        <p:spPr/>
        <p:txBody>
          <a:bodyPr/>
          <a:lstStyle/>
          <a:p>
            <a:endParaRPr lang="ru-RU"/>
          </a:p>
        </p:txBody>
      </p:sp>
      <p:sp>
        <p:nvSpPr>
          <p:cNvPr id="1048606" name="Заголовок 16"/>
          <p:cNvSpPr>
            <a:spLocks noGrp="1"/>
          </p:cNvSpPr>
          <p:nvPr>
            <p:ph type="title"/>
          </p:nvPr>
        </p:nvSpPr>
        <p:spPr/>
        <p:txBody>
          <a:bodyPr rtlCol="0" anchor="b" anchorCtr="0"/>
          <a:lstStyle/>
          <a:p>
            <a:r>
              <a:rPr kumimoji="0" lang="ru-RU"/>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1048743" name="Дата 3"/>
          <p:cNvSpPr>
            <a:spLocks noGrp="1"/>
          </p:cNvSpPr>
          <p:nvPr>
            <p:ph type="dt" sz="half" idx="10"/>
          </p:nvPr>
        </p:nvSpPr>
        <p:spPr/>
        <p:txBody>
          <a:bodyPr/>
          <a:lstStyle/>
          <a:p>
            <a:fld id="{B4C71EC6-210F-42DE-9C53-41977AD35B3D}" type="datetimeFigureOut">
              <a:rPr lang="ru-RU" smtClean="0"/>
              <a:t>28.04.2024</a:t>
            </a:fld>
            <a:endParaRPr lang="ru-RU"/>
          </a:p>
        </p:txBody>
      </p:sp>
      <p:sp>
        <p:nvSpPr>
          <p:cNvPr id="1048744" name="Нижний колонтитул 4"/>
          <p:cNvSpPr>
            <a:spLocks noGrp="1"/>
          </p:cNvSpPr>
          <p:nvPr>
            <p:ph type="ftr" sz="quarter" idx="11"/>
          </p:nvPr>
        </p:nvSpPr>
        <p:spPr/>
        <p:txBody>
          <a:bodyPr/>
          <a:lstStyle/>
          <a:p>
            <a:endParaRPr lang="ru-RU"/>
          </a:p>
        </p:txBody>
      </p:sp>
      <p:sp>
        <p:nvSpPr>
          <p:cNvPr id="1048745" name="Номер слайда 5"/>
          <p:cNvSpPr>
            <a:spLocks noGrp="1"/>
          </p:cNvSpPr>
          <p:nvPr>
            <p:ph type="sldNum" sz="quarter" idx="12"/>
          </p:nvPr>
        </p:nvSpPr>
        <p:spPr/>
        <p:txBody>
          <a:bodyPr/>
          <a:lstStyle/>
          <a:p>
            <a:fld id="{B19B0651-EE4F-4900-A07F-96A6BFA9D0F0}" type="slidenum">
              <a:rPr lang="ru-RU" smtClean="0"/>
              <a:t>‹#›</a:t>
            </a:fld>
            <a:endParaRPr lang="ru-RU"/>
          </a:p>
        </p:txBody>
      </p:sp>
      <p:sp>
        <p:nvSpPr>
          <p:cNvPr id="1048746"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a:t>Образец заголовка</a:t>
            </a:r>
            <a:endParaRPr kumimoji="0" lang="en-US"/>
          </a:p>
        </p:txBody>
      </p:sp>
      <p:sp>
        <p:nvSpPr>
          <p:cNvPr id="1048747"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a:t>Образец текста</a:t>
            </a:r>
          </a:p>
        </p:txBody>
      </p:sp>
      <p:cxnSp>
        <p:nvCxnSpPr>
          <p:cNvPr id="3145747" name="Прямая соединительная линия 6"/>
          <p:cNvCxnSpPr>
            <a:cxnSpLocks/>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1048705" name="Дата 4"/>
          <p:cNvSpPr>
            <a:spLocks noGrp="1"/>
          </p:cNvSpPr>
          <p:nvPr>
            <p:ph type="dt" sz="half" idx="10"/>
          </p:nvPr>
        </p:nvSpPr>
        <p:spPr/>
        <p:txBody>
          <a:bodyPr/>
          <a:lstStyle/>
          <a:p>
            <a:fld id="{B4C71EC6-210F-42DE-9C53-41977AD35B3D}" type="datetimeFigureOut">
              <a:rPr lang="ru-RU" smtClean="0"/>
              <a:t>28.04.2024</a:t>
            </a:fld>
            <a:endParaRPr lang="ru-RU"/>
          </a:p>
        </p:txBody>
      </p:sp>
      <p:sp>
        <p:nvSpPr>
          <p:cNvPr id="1048706" name="Нижний колонтитул 5"/>
          <p:cNvSpPr>
            <a:spLocks noGrp="1"/>
          </p:cNvSpPr>
          <p:nvPr>
            <p:ph type="ftr" sz="quarter" idx="11"/>
          </p:nvPr>
        </p:nvSpPr>
        <p:spPr/>
        <p:txBody>
          <a:bodyPr/>
          <a:lstStyle/>
          <a:p>
            <a:endParaRPr lang="ru-RU"/>
          </a:p>
        </p:txBody>
      </p:sp>
      <p:sp>
        <p:nvSpPr>
          <p:cNvPr id="1048707" name="Номер слайда 6"/>
          <p:cNvSpPr>
            <a:spLocks noGrp="1"/>
          </p:cNvSpPr>
          <p:nvPr>
            <p:ph type="sldNum" sz="quarter" idx="12"/>
          </p:nvPr>
        </p:nvSpPr>
        <p:spPr/>
        <p:txBody>
          <a:bodyPr/>
          <a:lstStyle/>
          <a:p>
            <a:fld id="{B19B0651-EE4F-4900-A07F-96A6BFA9D0F0}" type="slidenum">
              <a:rPr lang="ru-RU" smtClean="0"/>
              <a:t>‹#›</a:t>
            </a:fld>
            <a:endParaRPr lang="ru-RU"/>
          </a:p>
        </p:txBody>
      </p:sp>
      <p:sp>
        <p:nvSpPr>
          <p:cNvPr id="1048708" name="Заголовок 1"/>
          <p:cNvSpPr>
            <a:spLocks noGrp="1"/>
          </p:cNvSpPr>
          <p:nvPr>
            <p:ph type="title"/>
          </p:nvPr>
        </p:nvSpPr>
        <p:spPr/>
        <p:txBody>
          <a:bodyPr/>
          <a:lstStyle/>
          <a:p>
            <a:r>
              <a:rPr kumimoji="0" lang="ru-RU"/>
              <a:t>Образец заголовка</a:t>
            </a:r>
            <a:endParaRPr kumimoji="0" lang="en-US"/>
          </a:p>
        </p:txBody>
      </p:sp>
      <p:sp>
        <p:nvSpPr>
          <p:cNvPr id="1048709" name="Объект 10"/>
          <p:cNvSpPr>
            <a:spLocks noGrp="1"/>
          </p:cNvSpPr>
          <p:nvPr>
            <p:ph sz="half" idx="1"/>
          </p:nvPr>
        </p:nvSpPr>
        <p:spPr>
          <a:xfrm>
            <a:off x="457200" y="1524000"/>
            <a:ext cx="4059936" cy="4572000"/>
          </a:xfrm>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1048710" name="Объект 12"/>
          <p:cNvSpPr>
            <a:spLocks noGrp="1"/>
          </p:cNvSpPr>
          <p:nvPr>
            <p:ph sz="half" idx="2"/>
          </p:nvPr>
        </p:nvSpPr>
        <p:spPr>
          <a:xfrm>
            <a:off x="4648200" y="1524000"/>
            <a:ext cx="4059936" cy="4572000"/>
          </a:xfrm>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48748" name="Номер слайда 8"/>
          <p:cNvSpPr>
            <a:spLocks noGrp="1"/>
          </p:cNvSpPr>
          <p:nvPr>
            <p:ph type="sldNum" sz="quarter" idx="12"/>
          </p:nvPr>
        </p:nvSpPr>
        <p:spPr/>
        <p:txBody>
          <a:bodyPr/>
          <a:lstStyle/>
          <a:p>
            <a:fld id="{B19B0651-EE4F-4900-A07F-96A6BFA9D0F0}" type="slidenum">
              <a:rPr lang="ru-RU" smtClean="0"/>
              <a:t>‹#›</a:t>
            </a:fld>
            <a:endParaRPr lang="ru-RU"/>
          </a:p>
        </p:txBody>
      </p:sp>
      <p:sp>
        <p:nvSpPr>
          <p:cNvPr id="1048749" name="Нижний колонтитул 7"/>
          <p:cNvSpPr>
            <a:spLocks noGrp="1"/>
          </p:cNvSpPr>
          <p:nvPr>
            <p:ph type="ftr" sz="quarter" idx="11"/>
          </p:nvPr>
        </p:nvSpPr>
        <p:spPr/>
        <p:txBody>
          <a:bodyPr/>
          <a:lstStyle/>
          <a:p>
            <a:endParaRPr lang="ru-RU"/>
          </a:p>
        </p:txBody>
      </p:sp>
      <p:sp>
        <p:nvSpPr>
          <p:cNvPr id="1048750" name="Дата 6"/>
          <p:cNvSpPr>
            <a:spLocks noGrp="1"/>
          </p:cNvSpPr>
          <p:nvPr>
            <p:ph type="dt" sz="half" idx="10"/>
          </p:nvPr>
        </p:nvSpPr>
        <p:spPr/>
        <p:txBody>
          <a:bodyPr/>
          <a:lstStyle/>
          <a:p>
            <a:fld id="{B4C71EC6-210F-42DE-9C53-41977AD35B3D}" type="datetimeFigureOut">
              <a:rPr lang="ru-RU" smtClean="0"/>
              <a:t>28.04.2024</a:t>
            </a:fld>
            <a:endParaRPr lang="ru-RU"/>
          </a:p>
        </p:txBody>
      </p:sp>
      <p:sp>
        <p:nvSpPr>
          <p:cNvPr id="1048751"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a:t>Образец текста</a:t>
            </a:r>
          </a:p>
        </p:txBody>
      </p:sp>
      <p:sp>
        <p:nvSpPr>
          <p:cNvPr id="1048752" name="Объект 31"/>
          <p:cNvSpPr>
            <a:spLocks noGrp="1"/>
          </p:cNvSpPr>
          <p:nvPr>
            <p:ph sz="half" idx="2"/>
          </p:nvPr>
        </p:nvSpPr>
        <p:spPr>
          <a:xfrm>
            <a:off x="457200" y="2201896"/>
            <a:ext cx="4038600" cy="3913632"/>
          </a:xfrm>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1048753" name="Объект 33"/>
          <p:cNvSpPr>
            <a:spLocks noGrp="1"/>
          </p:cNvSpPr>
          <p:nvPr>
            <p:ph sz="quarter" idx="4"/>
          </p:nvPr>
        </p:nvSpPr>
        <p:spPr>
          <a:xfrm>
            <a:off x="4649788" y="2201896"/>
            <a:ext cx="4038600" cy="3913632"/>
          </a:xfrm>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1048754" name="Заголовок 1"/>
          <p:cNvSpPr>
            <a:spLocks noGrp="1"/>
          </p:cNvSpPr>
          <p:nvPr>
            <p:ph type="title"/>
          </p:nvPr>
        </p:nvSpPr>
        <p:spPr>
          <a:xfrm>
            <a:off x="457200" y="155448"/>
            <a:ext cx="8229600" cy="1143000"/>
          </a:xfrm>
        </p:spPr>
        <p:txBody>
          <a:bodyPr anchor="b" anchorCtr="0"/>
          <a:lstStyle/>
          <a:p>
            <a:r>
              <a:rPr kumimoji="0" lang="ru-RU"/>
              <a:t>Образец заголовка</a:t>
            </a:r>
            <a:endParaRPr kumimoji="0" lang="en-US"/>
          </a:p>
        </p:txBody>
      </p:sp>
      <p:sp>
        <p:nvSpPr>
          <p:cNvPr id="1048755"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a:t>Образец текста</a:t>
            </a:r>
          </a:p>
        </p:txBody>
      </p:sp>
      <p:cxnSp>
        <p:nvCxnSpPr>
          <p:cNvPr id="3145748" name="Прямая соединительная линия 9"/>
          <p:cNvCxnSpPr>
            <a:cxnSpLocks/>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3145749" name="Прямая соединительная линия 16"/>
          <p:cNvCxnSpPr>
            <a:cxnSpLocks/>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1048669" name="Дата 2"/>
          <p:cNvSpPr>
            <a:spLocks noGrp="1"/>
          </p:cNvSpPr>
          <p:nvPr>
            <p:ph type="dt" sz="half" idx="10"/>
          </p:nvPr>
        </p:nvSpPr>
        <p:spPr/>
        <p:txBody>
          <a:bodyPr/>
          <a:lstStyle/>
          <a:p>
            <a:fld id="{B4C71EC6-210F-42DE-9C53-41977AD35B3D}" type="datetimeFigureOut">
              <a:rPr lang="ru-RU" smtClean="0"/>
              <a:t>28.04.2024</a:t>
            </a:fld>
            <a:endParaRPr lang="ru-RU"/>
          </a:p>
        </p:txBody>
      </p:sp>
      <p:sp>
        <p:nvSpPr>
          <p:cNvPr id="1048670" name="Нижний колонтитул 3"/>
          <p:cNvSpPr>
            <a:spLocks noGrp="1"/>
          </p:cNvSpPr>
          <p:nvPr>
            <p:ph type="ftr" sz="quarter" idx="11"/>
          </p:nvPr>
        </p:nvSpPr>
        <p:spPr/>
        <p:txBody>
          <a:bodyPr/>
          <a:lstStyle/>
          <a:p>
            <a:endParaRPr lang="ru-RU"/>
          </a:p>
        </p:txBody>
      </p:sp>
      <p:sp>
        <p:nvSpPr>
          <p:cNvPr id="1048671" name="Номер слайда 4"/>
          <p:cNvSpPr>
            <a:spLocks noGrp="1"/>
          </p:cNvSpPr>
          <p:nvPr>
            <p:ph type="sldNum" sz="quarter" idx="12"/>
          </p:nvPr>
        </p:nvSpPr>
        <p:spPr/>
        <p:txBody>
          <a:bodyPr/>
          <a:lstStyle/>
          <a:p>
            <a:fld id="{B19B0651-EE4F-4900-A07F-96A6BFA9D0F0}" type="slidenum">
              <a:rPr lang="ru-RU" smtClean="0"/>
              <a:t>‹#›</a:t>
            </a:fld>
            <a:endParaRPr lang="ru-RU"/>
          </a:p>
        </p:txBody>
      </p:sp>
      <p:sp>
        <p:nvSpPr>
          <p:cNvPr id="1048672" name="Заголовок 1"/>
          <p:cNvSpPr>
            <a:spLocks noGrp="1"/>
          </p:cNvSpPr>
          <p:nvPr>
            <p:ph type="title"/>
          </p:nvPr>
        </p:nvSpPr>
        <p:spPr/>
        <p:txBody>
          <a:bodyPr/>
          <a:lstStyle/>
          <a:p>
            <a:r>
              <a:rPr kumimoji="0" lang="ru-RU"/>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1048597" name="Дата 1"/>
          <p:cNvSpPr>
            <a:spLocks noGrp="1"/>
          </p:cNvSpPr>
          <p:nvPr>
            <p:ph type="dt" sz="half" idx="10"/>
          </p:nvPr>
        </p:nvSpPr>
        <p:spPr/>
        <p:txBody>
          <a:bodyPr/>
          <a:lstStyle/>
          <a:p>
            <a:fld id="{B4C71EC6-210F-42DE-9C53-41977AD35B3D}" type="datetimeFigureOut">
              <a:rPr lang="ru-RU" smtClean="0"/>
              <a:t>28.04.2024</a:t>
            </a:fld>
            <a:endParaRPr lang="ru-RU"/>
          </a:p>
        </p:txBody>
      </p:sp>
      <p:sp>
        <p:nvSpPr>
          <p:cNvPr id="1048598" name="Нижний колонтитул 2"/>
          <p:cNvSpPr>
            <a:spLocks noGrp="1"/>
          </p:cNvSpPr>
          <p:nvPr>
            <p:ph type="ftr" sz="quarter" idx="11"/>
          </p:nvPr>
        </p:nvSpPr>
        <p:spPr/>
        <p:txBody>
          <a:bodyPr/>
          <a:lstStyle/>
          <a:p>
            <a:endParaRPr lang="ru-RU"/>
          </a:p>
        </p:txBody>
      </p:sp>
      <p:sp>
        <p:nvSpPr>
          <p:cNvPr id="1048599"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048644" name="Объект 28"/>
          <p:cNvSpPr>
            <a:spLocks noGrp="1"/>
          </p:cNvSpPr>
          <p:nvPr>
            <p:ph sz="quarter" idx="1"/>
          </p:nvPr>
        </p:nvSpPr>
        <p:spPr>
          <a:xfrm>
            <a:off x="457200" y="457200"/>
            <a:ext cx="6248400" cy="5715000"/>
          </a:xfrm>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1048645"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a:t>Образец текста</a:t>
            </a:r>
          </a:p>
        </p:txBody>
      </p:sp>
      <p:sp>
        <p:nvSpPr>
          <p:cNvPr id="1048646"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a:t>Образец заголовка</a:t>
            </a:r>
            <a:endParaRPr kumimoji="0" lang="en-US"/>
          </a:p>
        </p:txBody>
      </p:sp>
      <p:sp>
        <p:nvSpPr>
          <p:cNvPr id="1048647" name="Дата 7"/>
          <p:cNvSpPr>
            <a:spLocks noGrp="1"/>
          </p:cNvSpPr>
          <p:nvPr>
            <p:ph type="dt" sz="half" idx="14"/>
          </p:nvPr>
        </p:nvSpPr>
        <p:spPr/>
        <p:txBody>
          <a:bodyPr/>
          <a:lstStyle/>
          <a:p>
            <a:fld id="{B4C71EC6-210F-42DE-9C53-41977AD35B3D}" type="datetimeFigureOut">
              <a:rPr lang="ru-RU" smtClean="0"/>
              <a:t>28.04.2024</a:t>
            </a:fld>
            <a:endParaRPr lang="ru-RU"/>
          </a:p>
        </p:txBody>
      </p:sp>
      <p:sp>
        <p:nvSpPr>
          <p:cNvPr id="1048648" name="Номер слайда 8"/>
          <p:cNvSpPr>
            <a:spLocks noGrp="1"/>
          </p:cNvSpPr>
          <p:nvPr>
            <p:ph type="sldNum" sz="quarter" idx="15"/>
          </p:nvPr>
        </p:nvSpPr>
        <p:spPr/>
        <p:txBody>
          <a:bodyPr/>
          <a:lstStyle/>
          <a:p>
            <a:fld id="{B19B0651-EE4F-4900-A07F-96A6BFA9D0F0}" type="slidenum">
              <a:rPr lang="ru-RU" smtClean="0"/>
              <a:t>‹#›</a:t>
            </a:fld>
            <a:endParaRPr lang="ru-RU"/>
          </a:p>
        </p:txBody>
      </p:sp>
      <p:sp>
        <p:nvSpPr>
          <p:cNvPr id="1048649"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04873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a:t>Образец заголовка</a:t>
            </a:r>
            <a:endParaRPr kumimoji="0" lang="en-US"/>
          </a:p>
        </p:txBody>
      </p:sp>
      <p:sp>
        <p:nvSpPr>
          <p:cNvPr id="104873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a:t>Вставка рисунка</a:t>
            </a:r>
            <a:endParaRPr kumimoji="0" lang="en-US"/>
          </a:p>
        </p:txBody>
      </p:sp>
      <p:sp>
        <p:nvSpPr>
          <p:cNvPr id="104873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a:t>Образец текста</a:t>
            </a:r>
          </a:p>
        </p:txBody>
      </p:sp>
      <p:sp>
        <p:nvSpPr>
          <p:cNvPr id="1048735" name="Дата 7"/>
          <p:cNvSpPr>
            <a:spLocks noGrp="1"/>
          </p:cNvSpPr>
          <p:nvPr>
            <p:ph type="dt" sz="half" idx="10"/>
          </p:nvPr>
        </p:nvSpPr>
        <p:spPr/>
        <p:txBody>
          <a:bodyPr/>
          <a:lstStyle/>
          <a:p>
            <a:fld id="{B4C71EC6-210F-42DE-9C53-41977AD35B3D}" type="datetimeFigureOut">
              <a:rPr lang="ru-RU" smtClean="0"/>
              <a:t>28.04.2024</a:t>
            </a:fld>
            <a:endParaRPr lang="ru-RU"/>
          </a:p>
        </p:txBody>
      </p:sp>
      <p:sp>
        <p:nvSpPr>
          <p:cNvPr id="1048736" name="Номер слайда 8"/>
          <p:cNvSpPr>
            <a:spLocks noGrp="1"/>
          </p:cNvSpPr>
          <p:nvPr>
            <p:ph type="sldNum" sz="quarter" idx="11"/>
          </p:nvPr>
        </p:nvSpPr>
        <p:spPr/>
        <p:txBody>
          <a:bodyPr/>
          <a:lstStyle/>
          <a:p>
            <a:fld id="{B19B0651-EE4F-4900-A07F-96A6BFA9D0F0}" type="slidenum">
              <a:rPr lang="ru-RU" smtClean="0"/>
              <a:t>‹#›</a:t>
            </a:fld>
            <a:endParaRPr lang="ru-RU"/>
          </a:p>
        </p:txBody>
      </p:sp>
      <p:sp>
        <p:nvSpPr>
          <p:cNvPr id="1048737"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048576"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a:t>Образец текста</a:t>
            </a:r>
          </a:p>
          <a:p>
            <a:pPr lvl="1" eaLnBrk="1" latinLnBrk="0" hangingPunct="1"/>
            <a:r>
              <a:rPr kumimoji="0" lang="ru-RU"/>
              <a:t>Второй уровень</a:t>
            </a:r>
          </a:p>
          <a:p>
            <a:pPr lvl="2" eaLnBrk="1" latinLnBrk="0" hangingPunct="1"/>
            <a:r>
              <a:rPr kumimoji="0" lang="ru-RU"/>
              <a:t>Третий уровень</a:t>
            </a:r>
          </a:p>
          <a:p>
            <a:pPr lvl="3" eaLnBrk="1" latinLnBrk="0" hangingPunct="1"/>
            <a:r>
              <a:rPr kumimoji="0" lang="ru-RU"/>
              <a:t>Четвертый уровень</a:t>
            </a:r>
          </a:p>
          <a:p>
            <a:pPr lvl="4" eaLnBrk="1" latinLnBrk="0" hangingPunct="1"/>
            <a:r>
              <a:rPr kumimoji="0" lang="ru-RU"/>
              <a:t>Пятый уровень</a:t>
            </a:r>
            <a:endParaRPr kumimoji="0" lang="en-US"/>
          </a:p>
        </p:txBody>
      </p:sp>
      <p:sp>
        <p:nvSpPr>
          <p:cNvPr id="1048577"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B4C71EC6-210F-42DE-9C53-41977AD35B3D}" type="datetimeFigureOut">
              <a:rPr lang="ru-RU" smtClean="0"/>
              <a:t>28.04.2024</a:t>
            </a:fld>
            <a:endParaRPr lang="ru-RU"/>
          </a:p>
        </p:txBody>
      </p:sp>
      <p:sp>
        <p:nvSpPr>
          <p:cNvPr id="1048578"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1048579"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B19B0651-EE4F-4900-A07F-96A6BFA9D0F0}" type="slidenum">
              <a:rPr lang="ru-RU" smtClean="0"/>
              <a:t>‹#›</a:t>
            </a:fld>
            <a:endParaRPr lang="ru-RU"/>
          </a:p>
        </p:txBody>
      </p:sp>
      <p:sp>
        <p:nvSpPr>
          <p:cNvPr id="1048580"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43" name="TextBox 1"/>
          <p:cNvSpPr txBox="1"/>
          <p:nvPr/>
        </p:nvSpPr>
        <p:spPr>
          <a:xfrm>
            <a:off x="1259632" y="2204864"/>
            <a:ext cx="7128792" cy="751840"/>
          </a:xfrm>
          <a:prstGeom prst="rect">
            <a:avLst/>
          </a:prstGeom>
          <a:noFill/>
        </p:spPr>
        <p:txBody>
          <a:bodyPr wrap="square" rtlCol="0">
            <a:spAutoFit/>
          </a:bodyPr>
          <a:lstStyle/>
          <a:p>
            <a:r>
              <a:rPr lang="en-US" sz="4400" b="1" i="0" dirty="0">
                <a:solidFill>
                  <a:srgbClr val="660066"/>
                </a:solidFill>
                <a:latin typeface="Arial Black" panose="020B0A04020102020204" pitchFamily="34" charset="0"/>
              </a:rPr>
              <a:t>How to tell about a book</a:t>
            </a:r>
            <a:endParaRPr lang="ru-RU" sz="4400" b="1" i="0" dirty="0">
              <a:solidFill>
                <a:srgbClr val="660066"/>
              </a:solidFill>
              <a:latin typeface="Arial Black" panose="020B0A040201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40" name="TextBox 1049108"/>
          <p:cNvSpPr txBox="1"/>
          <p:nvPr/>
        </p:nvSpPr>
        <p:spPr>
          <a:xfrm>
            <a:off x="2015865" y="2648890"/>
            <a:ext cx="5112269" cy="1285240"/>
          </a:xfrm>
          <a:prstGeom prst="rect">
            <a:avLst/>
          </a:prstGeom>
        </p:spPr>
        <p:txBody>
          <a:bodyPr wrap="square" rtlCol="0">
            <a:spAutoFit/>
          </a:bodyPr>
          <a:lstStyle/>
          <a:p>
            <a:pPr algn="ctr"/>
            <a:r>
              <a:rPr lang="en-US" sz="8000" b="1">
                <a:solidFill>
                  <a:srgbClr val="660066"/>
                </a:solidFill>
              </a:rPr>
              <a:t>loyal </a:t>
            </a:r>
            <a:endParaRPr lang="ru-RU" sz="8000" b="1">
              <a:solidFill>
                <a:srgbClr val="660066"/>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1048640"/>
                                        </p:tgtEl>
                                        <p:attrNameLst>
                                          <p:attrName>style.visibility</p:attrName>
                                        </p:attrNameLst>
                                      </p:cBhvr>
                                      <p:to>
                                        <p:strVal val="visible"/>
                                      </p:to>
                                    </p:set>
                                    <p:animEffect transition="in" filter="fade">
                                      <p:cBhvr>
                                        <p:cTn id="7" dur="1000"/>
                                        <p:tgtEl>
                                          <p:spTgt spid="1048640"/>
                                        </p:tgtEl>
                                      </p:cBhvr>
                                    </p:animEffect>
                                    <p:anim calcmode="lin" valueType="num">
                                      <p:cBhvr>
                                        <p:cTn id="8" dur="1000" fill="hold">
                                          <p:stCondLst>
                                            <p:cond delay="0"/>
                                          </p:stCondLst>
                                        </p:cTn>
                                        <p:tgtEl>
                                          <p:spTgt spid="1048640"/>
                                        </p:tgtEl>
                                        <p:attrNameLst>
                                          <p:attrName>ppt_x</p:attrName>
                                        </p:attrNameLst>
                                      </p:cBhvr>
                                      <p:tavLst>
                                        <p:tav tm="0">
                                          <p:val>
                                            <p:strVal val="#ppt_x"/>
                                          </p:val>
                                        </p:tav>
                                        <p:tav tm="100000">
                                          <p:val>
                                            <p:strVal val="#ppt_x"/>
                                          </p:val>
                                        </p:tav>
                                      </p:tavLst>
                                    </p:anim>
                                    <p:anim calcmode="lin" valueType="num">
                                      <p:cBhvr>
                                        <p:cTn id="9" dur="900" decel="100000" fill="hold">
                                          <p:stCondLst>
                                            <p:cond delay="0"/>
                                          </p:stCondLst>
                                        </p:cTn>
                                        <p:tgtEl>
                                          <p:spTgt spid="1048640"/>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048640"/>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64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10" name="Объект 5"/>
          <p:cNvSpPr>
            <a:spLocks noGrp="1"/>
          </p:cNvSpPr>
          <p:nvPr>
            <p:ph idx="1"/>
          </p:nvPr>
        </p:nvSpPr>
        <p:spPr>
          <a:xfrm>
            <a:off x="457200" y="908720"/>
            <a:ext cx="8229600" cy="1296144"/>
          </a:xfrm>
        </p:spPr>
        <p:txBody>
          <a:bodyPr>
            <a:normAutofit fontScale="88654" lnSpcReduction="20000"/>
          </a:bodyPr>
          <a:lstStyle/>
          <a:p>
            <a:pPr marL="0" indent="0">
              <a:buClr>
                <a:schemeClr val="tx2">
                  <a:lumMod val="10000"/>
                </a:schemeClr>
              </a:buClr>
              <a:buNone/>
            </a:pPr>
            <a:r>
              <a:rPr lang="en-US" dirty="0"/>
              <a:t>fast-moving, predictable, evil, honest, it’s worth reading, exciting, well-mannered, kind, original, it’s a good read, boring/uninteresting, caring, reliable, mysterious, it’s the best choice, gripping</a:t>
            </a:r>
            <a:endParaRPr lang="ru-RU" dirty="0"/>
          </a:p>
        </p:txBody>
      </p:sp>
      <p:sp>
        <p:nvSpPr>
          <p:cNvPr id="1048611" name="Заголовок 4"/>
          <p:cNvSpPr>
            <a:spLocks noGrp="1"/>
          </p:cNvSpPr>
          <p:nvPr>
            <p:ph type="title"/>
          </p:nvPr>
        </p:nvSpPr>
        <p:spPr>
          <a:xfrm>
            <a:off x="179512" y="332656"/>
            <a:ext cx="8784976" cy="504056"/>
          </a:xfrm>
        </p:spPr>
        <p:txBody>
          <a:bodyPr>
            <a:normAutofit fontScale="90000"/>
          </a:bodyPr>
          <a:lstStyle/>
          <a:p>
            <a:r>
              <a:rPr lang="en-US" sz="2800" dirty="0">
                <a:solidFill>
                  <a:schemeClr val="accent1">
                    <a:lumMod val="75000"/>
                  </a:schemeClr>
                </a:solidFill>
              </a:rPr>
              <a:t>Complete the spider gram. Put the words below in the correct boxes:</a:t>
            </a:r>
            <a:endParaRPr lang="ru-RU" sz="2800" dirty="0">
              <a:solidFill>
                <a:schemeClr val="accent1">
                  <a:lumMod val="75000"/>
                </a:schemeClr>
              </a:solidFill>
            </a:endParaRPr>
          </a:p>
        </p:txBody>
      </p:sp>
      <p:sp>
        <p:nvSpPr>
          <p:cNvPr id="1048612" name="Блок-схема: альтернативный процесс 6"/>
          <p:cNvSpPr/>
          <p:nvPr/>
        </p:nvSpPr>
        <p:spPr>
          <a:xfrm>
            <a:off x="3527884" y="2472591"/>
            <a:ext cx="2088232" cy="648072"/>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a book  review</a:t>
            </a:r>
            <a:endParaRPr lang="ru-RU" sz="2000" dirty="0"/>
          </a:p>
        </p:txBody>
      </p:sp>
      <p:sp>
        <p:nvSpPr>
          <p:cNvPr id="1048613" name="Прямоугольник 7"/>
          <p:cNvSpPr/>
          <p:nvPr/>
        </p:nvSpPr>
        <p:spPr>
          <a:xfrm>
            <a:off x="422115" y="3020629"/>
            <a:ext cx="2551683" cy="32203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48614" name="Прямоугольник: скругленные углы 5"/>
          <p:cNvSpPr/>
          <p:nvPr/>
        </p:nvSpPr>
        <p:spPr>
          <a:xfrm>
            <a:off x="74275" y="6418179"/>
            <a:ext cx="3067210" cy="383969"/>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800" b="1" dirty="0">
                <a:solidFill>
                  <a:schemeClr val="bg1"/>
                </a:solidFill>
                <a:latin typeface="Calibri" panose="020F0502020204030204" pitchFamily="34" charset="0"/>
                <a:cs typeface="Calibri" panose="020F0502020204030204" pitchFamily="34" charset="0"/>
              </a:rPr>
              <a:t>ZOOM: </a:t>
            </a:r>
            <a:r>
              <a:rPr lang="ru-RU" sz="1800" b="1" dirty="0">
                <a:solidFill>
                  <a:schemeClr val="bg1"/>
                </a:solidFill>
                <a:latin typeface="Calibri" panose="020F0502020204030204" pitchFamily="34" charset="0"/>
                <a:cs typeface="Calibri" panose="020F0502020204030204" pitchFamily="34" charset="0"/>
              </a:rPr>
              <a:t>Участники →Поднять руки</a:t>
            </a:r>
          </a:p>
        </p:txBody>
      </p:sp>
      <p:sp>
        <p:nvSpPr>
          <p:cNvPr id="1048615" name="Прямоугольник 7"/>
          <p:cNvSpPr/>
          <p:nvPr/>
        </p:nvSpPr>
        <p:spPr>
          <a:xfrm>
            <a:off x="6203440" y="2681891"/>
            <a:ext cx="2533791" cy="21541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48616" name="Прямоугольник 7"/>
          <p:cNvSpPr/>
          <p:nvPr/>
        </p:nvSpPr>
        <p:spPr>
          <a:xfrm>
            <a:off x="3058890" y="4775626"/>
            <a:ext cx="3142205" cy="163440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48617" name="Облачко с текстом: прямоугольное 1048616"/>
          <p:cNvSpPr/>
          <p:nvPr/>
        </p:nvSpPr>
        <p:spPr>
          <a:xfrm>
            <a:off x="594684" y="2395948"/>
            <a:ext cx="2435538" cy="423071"/>
          </a:xfrm>
          <a:prstGeom prst="wedgeRectCallout">
            <a:avLst/>
          </a:prstGeom>
          <a:solidFill>
            <a:srgbClr val="FFFFFF"/>
          </a:solidFill>
          <a:ln w="25400">
            <a:solidFill>
              <a:srgbClr val="666666"/>
            </a:solidFill>
          </a:ln>
        </p:spPr>
        <p:txBody>
          <a:bodyPr anchor="ctr"/>
          <a:lstStyle/>
          <a:p>
            <a:pPr algn="ctr"/>
            <a:r>
              <a:rPr lang="en-US" sz="2000" b="1">
                <a:solidFill>
                  <a:srgbClr val="CC0066"/>
                </a:solidFill>
              </a:rPr>
              <a:t>Plot </a:t>
            </a:r>
            <a:endParaRPr lang="ru-RU"/>
          </a:p>
        </p:txBody>
      </p:sp>
      <p:sp>
        <p:nvSpPr>
          <p:cNvPr id="1048618" name="Облачко с текстом: прямоугольное 1048617"/>
          <p:cNvSpPr/>
          <p:nvPr/>
        </p:nvSpPr>
        <p:spPr>
          <a:xfrm rot="10800000" flipV="1">
            <a:off x="6191076" y="2109469"/>
            <a:ext cx="2435538" cy="453080"/>
          </a:xfrm>
          <a:prstGeom prst="wedgeRectCallout">
            <a:avLst/>
          </a:prstGeom>
          <a:solidFill>
            <a:srgbClr val="FFFFFF"/>
          </a:solidFill>
          <a:ln w="25400">
            <a:solidFill>
              <a:srgbClr val="666666"/>
            </a:solidFill>
          </a:ln>
        </p:spPr>
        <p:txBody>
          <a:bodyPr anchor="ctr"/>
          <a:lstStyle/>
          <a:p>
            <a:pPr algn="ctr"/>
            <a:r>
              <a:rPr lang="en-US" sz="2000" b="1">
                <a:solidFill>
                  <a:srgbClr val="CC0066"/>
                </a:solidFill>
              </a:rPr>
              <a:t>Characters  </a:t>
            </a:r>
            <a:endParaRPr lang="ru-RU"/>
          </a:p>
        </p:txBody>
      </p:sp>
      <p:sp>
        <p:nvSpPr>
          <p:cNvPr id="1048619" name="Облачко с текстом: прямоугольное 1048618"/>
          <p:cNvSpPr/>
          <p:nvPr/>
        </p:nvSpPr>
        <p:spPr>
          <a:xfrm>
            <a:off x="3255978" y="4139421"/>
            <a:ext cx="2533791" cy="423071"/>
          </a:xfrm>
          <a:prstGeom prst="wedgeRectCallout">
            <a:avLst/>
          </a:prstGeom>
          <a:solidFill>
            <a:srgbClr val="FFFFFF"/>
          </a:solidFill>
          <a:ln w="25400">
            <a:solidFill>
              <a:srgbClr val="666666"/>
            </a:solidFill>
          </a:ln>
        </p:spPr>
        <p:txBody>
          <a:bodyPr anchor="ctr"/>
          <a:lstStyle/>
          <a:p>
            <a:pPr algn="ctr"/>
            <a:r>
              <a:rPr lang="en-US" sz="2000" b="1" dirty="0">
                <a:solidFill>
                  <a:srgbClr val="CC0066"/>
                </a:solidFill>
              </a:rPr>
              <a:t>Recommendations</a:t>
            </a:r>
            <a:endParaRPr lang="ru-RU" dirty="0"/>
          </a:p>
        </p:txBody>
      </p:sp>
      <p:sp>
        <p:nvSpPr>
          <p:cNvPr id="1048620" name="TextBox 1048619"/>
          <p:cNvSpPr txBox="1"/>
          <p:nvPr/>
        </p:nvSpPr>
        <p:spPr>
          <a:xfrm>
            <a:off x="624162" y="3162471"/>
            <a:ext cx="2148029" cy="396240"/>
          </a:xfrm>
          <a:prstGeom prst="rect">
            <a:avLst/>
          </a:prstGeom>
        </p:spPr>
        <p:txBody>
          <a:bodyPr wrap="square" rtlCol="0">
            <a:spAutoFit/>
          </a:bodyPr>
          <a:lstStyle/>
          <a:p>
            <a:r>
              <a:rPr lang="en-US" sz="2000">
                <a:solidFill>
                  <a:srgbClr val="FFFFFF"/>
                </a:solidFill>
              </a:rPr>
              <a:t>1. fast-moving </a:t>
            </a:r>
            <a:endParaRPr lang="ru-RU" sz="2800">
              <a:solidFill>
                <a:srgbClr val="000000"/>
              </a:solidFill>
            </a:endParaRPr>
          </a:p>
        </p:txBody>
      </p:sp>
      <p:sp>
        <p:nvSpPr>
          <p:cNvPr id="1048621" name="TextBox 1048620"/>
          <p:cNvSpPr txBox="1"/>
          <p:nvPr/>
        </p:nvSpPr>
        <p:spPr>
          <a:xfrm>
            <a:off x="624162" y="3594601"/>
            <a:ext cx="2186024" cy="396240"/>
          </a:xfrm>
          <a:prstGeom prst="rect">
            <a:avLst/>
          </a:prstGeom>
        </p:spPr>
        <p:txBody>
          <a:bodyPr wrap="square" rtlCol="0">
            <a:spAutoFit/>
          </a:bodyPr>
          <a:lstStyle/>
          <a:p>
            <a:r>
              <a:rPr lang="en-US" sz="2000">
                <a:solidFill>
                  <a:srgbClr val="FFFFFF"/>
                </a:solidFill>
              </a:rPr>
              <a:t>2. predictable </a:t>
            </a:r>
            <a:endParaRPr lang="ru-RU" sz="2800">
              <a:solidFill>
                <a:srgbClr val="000000"/>
              </a:solidFill>
            </a:endParaRPr>
          </a:p>
        </p:txBody>
      </p:sp>
      <p:sp>
        <p:nvSpPr>
          <p:cNvPr id="1048622" name="TextBox 1048621"/>
          <p:cNvSpPr txBox="1"/>
          <p:nvPr/>
        </p:nvSpPr>
        <p:spPr>
          <a:xfrm>
            <a:off x="594684" y="3990840"/>
            <a:ext cx="1877843" cy="396241"/>
          </a:xfrm>
          <a:prstGeom prst="rect">
            <a:avLst/>
          </a:prstGeom>
        </p:spPr>
        <p:txBody>
          <a:bodyPr wrap="square" rtlCol="0">
            <a:spAutoFit/>
          </a:bodyPr>
          <a:lstStyle/>
          <a:p>
            <a:r>
              <a:rPr lang="en-US" sz="2000">
                <a:solidFill>
                  <a:srgbClr val="FFFFFF"/>
                </a:solidFill>
              </a:rPr>
              <a:t>3. exciting </a:t>
            </a:r>
            <a:endParaRPr lang="ru-RU" sz="2800">
              <a:solidFill>
                <a:srgbClr val="000000"/>
              </a:solidFill>
            </a:endParaRPr>
          </a:p>
        </p:txBody>
      </p:sp>
      <p:sp>
        <p:nvSpPr>
          <p:cNvPr id="1048623" name="TextBox 1048622"/>
          <p:cNvSpPr txBox="1"/>
          <p:nvPr/>
        </p:nvSpPr>
        <p:spPr>
          <a:xfrm>
            <a:off x="571999" y="4458571"/>
            <a:ext cx="1935209" cy="396240"/>
          </a:xfrm>
          <a:prstGeom prst="rect">
            <a:avLst/>
          </a:prstGeom>
        </p:spPr>
        <p:txBody>
          <a:bodyPr wrap="square" rtlCol="0">
            <a:spAutoFit/>
          </a:bodyPr>
          <a:lstStyle/>
          <a:p>
            <a:r>
              <a:rPr lang="en-US" sz="2000">
                <a:solidFill>
                  <a:srgbClr val="FFFFFF"/>
                </a:solidFill>
              </a:rPr>
              <a:t>4. original </a:t>
            </a:r>
            <a:endParaRPr lang="ru-RU" sz="2800">
              <a:solidFill>
                <a:srgbClr val="000000"/>
              </a:solidFill>
            </a:endParaRPr>
          </a:p>
        </p:txBody>
      </p:sp>
      <p:sp>
        <p:nvSpPr>
          <p:cNvPr id="1048624" name="TextBox 1048623"/>
          <p:cNvSpPr txBox="1"/>
          <p:nvPr/>
        </p:nvSpPr>
        <p:spPr>
          <a:xfrm>
            <a:off x="571999" y="4898232"/>
            <a:ext cx="2018280" cy="396240"/>
          </a:xfrm>
          <a:prstGeom prst="rect">
            <a:avLst/>
          </a:prstGeom>
        </p:spPr>
        <p:txBody>
          <a:bodyPr wrap="square" rtlCol="0">
            <a:spAutoFit/>
          </a:bodyPr>
          <a:lstStyle/>
          <a:p>
            <a:r>
              <a:rPr lang="en-US" sz="2000">
                <a:solidFill>
                  <a:srgbClr val="FFFFFF"/>
                </a:solidFill>
              </a:rPr>
              <a:t>5. boring </a:t>
            </a:r>
            <a:endParaRPr lang="ru-RU" sz="2800">
              <a:solidFill>
                <a:srgbClr val="000000"/>
              </a:solidFill>
            </a:endParaRPr>
          </a:p>
        </p:txBody>
      </p:sp>
      <p:sp>
        <p:nvSpPr>
          <p:cNvPr id="1048625" name="TextBox 1048624"/>
          <p:cNvSpPr txBox="1"/>
          <p:nvPr/>
        </p:nvSpPr>
        <p:spPr>
          <a:xfrm>
            <a:off x="571999" y="5294472"/>
            <a:ext cx="2260143" cy="396241"/>
          </a:xfrm>
          <a:prstGeom prst="rect">
            <a:avLst/>
          </a:prstGeom>
        </p:spPr>
        <p:txBody>
          <a:bodyPr wrap="square" rtlCol="0">
            <a:spAutoFit/>
          </a:bodyPr>
          <a:lstStyle/>
          <a:p>
            <a:r>
              <a:rPr lang="en-US" sz="2000">
                <a:solidFill>
                  <a:srgbClr val="FFFFFF"/>
                </a:solidFill>
              </a:rPr>
              <a:t>6. mysterious </a:t>
            </a:r>
            <a:endParaRPr lang="ru-RU" sz="2800">
              <a:solidFill>
                <a:srgbClr val="000000"/>
              </a:solidFill>
            </a:endParaRPr>
          </a:p>
        </p:txBody>
      </p:sp>
      <p:sp>
        <p:nvSpPr>
          <p:cNvPr id="1048626" name="TextBox 1048625"/>
          <p:cNvSpPr txBox="1"/>
          <p:nvPr/>
        </p:nvSpPr>
        <p:spPr>
          <a:xfrm>
            <a:off x="507208" y="5730327"/>
            <a:ext cx="2221133" cy="396240"/>
          </a:xfrm>
          <a:prstGeom prst="rect">
            <a:avLst/>
          </a:prstGeom>
        </p:spPr>
        <p:txBody>
          <a:bodyPr wrap="square" rtlCol="0">
            <a:spAutoFit/>
          </a:bodyPr>
          <a:lstStyle/>
          <a:p>
            <a:r>
              <a:rPr lang="en-US" sz="2000">
                <a:solidFill>
                  <a:srgbClr val="FFFFFF"/>
                </a:solidFill>
              </a:rPr>
              <a:t>7. gripping </a:t>
            </a:r>
            <a:endParaRPr lang="ru-RU" sz="2800">
              <a:solidFill>
                <a:srgbClr val="000000"/>
              </a:solidFill>
            </a:endParaRPr>
          </a:p>
        </p:txBody>
      </p:sp>
      <p:sp>
        <p:nvSpPr>
          <p:cNvPr id="1048627" name="Стрелка: вправо 1048626"/>
          <p:cNvSpPr/>
          <p:nvPr/>
        </p:nvSpPr>
        <p:spPr>
          <a:xfrm rot="2700000">
            <a:off x="5118474" y="3435800"/>
            <a:ext cx="1121176" cy="327006"/>
          </a:xfrm>
          <a:prstGeom prst="rightArrow">
            <a:avLst/>
          </a:prstGeom>
          <a:solidFill>
            <a:srgbClr val="FFFFFF"/>
          </a:solidFill>
          <a:ln w="25400">
            <a:solidFill>
              <a:srgbClr val="666666"/>
            </a:solidFill>
          </a:ln>
        </p:spPr>
        <p:txBody>
          <a:bodyPr anchor="ctr"/>
          <a:lstStyle/>
          <a:p>
            <a:pPr algn="ctr"/>
            <a:endParaRPr lang="ru-RU"/>
          </a:p>
        </p:txBody>
      </p:sp>
      <p:sp>
        <p:nvSpPr>
          <p:cNvPr id="1048628" name="Стрелка: вправо 1048627"/>
          <p:cNvSpPr/>
          <p:nvPr/>
        </p:nvSpPr>
        <p:spPr>
          <a:xfrm rot="5400000">
            <a:off x="4108223" y="3522381"/>
            <a:ext cx="927555" cy="306523"/>
          </a:xfrm>
          <a:prstGeom prst="rightArrow">
            <a:avLst/>
          </a:prstGeom>
          <a:solidFill>
            <a:srgbClr val="FFFFFF"/>
          </a:solidFill>
          <a:ln w="25400">
            <a:solidFill>
              <a:srgbClr val="666666"/>
            </a:solidFill>
          </a:ln>
        </p:spPr>
        <p:txBody>
          <a:bodyPr anchor="ctr"/>
          <a:lstStyle/>
          <a:p>
            <a:pPr algn="ctr"/>
            <a:endParaRPr lang="ru-RU"/>
          </a:p>
        </p:txBody>
      </p:sp>
      <p:sp>
        <p:nvSpPr>
          <p:cNvPr id="1048629" name="Стрелка: вправо 1048628"/>
          <p:cNvSpPr/>
          <p:nvPr/>
        </p:nvSpPr>
        <p:spPr>
          <a:xfrm rot="18900000" flipH="1">
            <a:off x="3047589" y="3404839"/>
            <a:ext cx="849481" cy="320635"/>
          </a:xfrm>
          <a:prstGeom prst="rightArrow">
            <a:avLst/>
          </a:prstGeom>
          <a:solidFill>
            <a:srgbClr val="FFFFFF"/>
          </a:solidFill>
          <a:ln w="25400">
            <a:solidFill>
              <a:srgbClr val="666666"/>
            </a:solidFill>
          </a:ln>
        </p:spPr>
        <p:txBody>
          <a:bodyPr anchor="ctr"/>
          <a:lstStyle/>
          <a:p>
            <a:pPr algn="ctr"/>
            <a:endParaRPr lang="ru-RU"/>
          </a:p>
        </p:txBody>
      </p:sp>
      <p:sp>
        <p:nvSpPr>
          <p:cNvPr id="1048630" name="TextBox 1048629"/>
          <p:cNvSpPr txBox="1"/>
          <p:nvPr/>
        </p:nvSpPr>
        <p:spPr>
          <a:xfrm>
            <a:off x="6251262" y="2681891"/>
            <a:ext cx="1994873" cy="396240"/>
          </a:xfrm>
          <a:prstGeom prst="rect">
            <a:avLst/>
          </a:prstGeom>
        </p:spPr>
        <p:txBody>
          <a:bodyPr wrap="square" rtlCol="0">
            <a:spAutoFit/>
          </a:bodyPr>
          <a:lstStyle/>
          <a:p>
            <a:r>
              <a:rPr lang="en-US" sz="2000">
                <a:solidFill>
                  <a:srgbClr val="FFFFFF"/>
                </a:solidFill>
              </a:rPr>
              <a:t>1. evil</a:t>
            </a:r>
            <a:endParaRPr lang="ru-RU" sz="2800">
              <a:solidFill>
                <a:srgbClr val="000000"/>
              </a:solidFill>
            </a:endParaRPr>
          </a:p>
        </p:txBody>
      </p:sp>
      <p:sp>
        <p:nvSpPr>
          <p:cNvPr id="1048631" name="TextBox 1048630"/>
          <p:cNvSpPr txBox="1"/>
          <p:nvPr/>
        </p:nvSpPr>
        <p:spPr>
          <a:xfrm>
            <a:off x="6251261" y="3020629"/>
            <a:ext cx="1901249" cy="396240"/>
          </a:xfrm>
          <a:prstGeom prst="rect">
            <a:avLst/>
          </a:prstGeom>
        </p:spPr>
        <p:txBody>
          <a:bodyPr wrap="square" rtlCol="0">
            <a:spAutoFit/>
          </a:bodyPr>
          <a:lstStyle/>
          <a:p>
            <a:r>
              <a:rPr lang="en-US" sz="2000">
                <a:solidFill>
                  <a:srgbClr val="FFFFFF"/>
                </a:solidFill>
              </a:rPr>
              <a:t>2. honest</a:t>
            </a:r>
            <a:endParaRPr lang="ru-RU" sz="2800">
              <a:solidFill>
                <a:srgbClr val="000000"/>
              </a:solidFill>
            </a:endParaRPr>
          </a:p>
        </p:txBody>
      </p:sp>
      <p:sp>
        <p:nvSpPr>
          <p:cNvPr id="1048632" name="TextBox 1048631"/>
          <p:cNvSpPr txBox="1"/>
          <p:nvPr/>
        </p:nvSpPr>
        <p:spPr>
          <a:xfrm>
            <a:off x="6247093" y="3360591"/>
            <a:ext cx="2385090" cy="396240"/>
          </a:xfrm>
          <a:prstGeom prst="rect">
            <a:avLst/>
          </a:prstGeom>
        </p:spPr>
        <p:txBody>
          <a:bodyPr wrap="square" rtlCol="0">
            <a:spAutoFit/>
          </a:bodyPr>
          <a:lstStyle/>
          <a:p>
            <a:r>
              <a:rPr lang="en-US" sz="2000">
                <a:solidFill>
                  <a:srgbClr val="FFFFFF"/>
                </a:solidFill>
              </a:rPr>
              <a:t>3. well-mannered </a:t>
            </a:r>
            <a:endParaRPr lang="ru-RU" sz="2800">
              <a:solidFill>
                <a:srgbClr val="000000"/>
              </a:solidFill>
            </a:endParaRPr>
          </a:p>
        </p:txBody>
      </p:sp>
      <p:sp>
        <p:nvSpPr>
          <p:cNvPr id="1048633" name="TextBox 1048632"/>
          <p:cNvSpPr txBox="1"/>
          <p:nvPr/>
        </p:nvSpPr>
        <p:spPr>
          <a:xfrm>
            <a:off x="6251261" y="3723585"/>
            <a:ext cx="2402251" cy="396241"/>
          </a:xfrm>
          <a:prstGeom prst="rect">
            <a:avLst/>
          </a:prstGeom>
        </p:spPr>
        <p:txBody>
          <a:bodyPr wrap="square" rtlCol="0">
            <a:spAutoFit/>
          </a:bodyPr>
          <a:lstStyle/>
          <a:p>
            <a:r>
              <a:rPr lang="en-US" sz="2000">
                <a:solidFill>
                  <a:srgbClr val="FFFFFF"/>
                </a:solidFill>
              </a:rPr>
              <a:t>4. kind</a:t>
            </a:r>
            <a:endParaRPr lang="ru-RU" sz="2800">
              <a:solidFill>
                <a:srgbClr val="000000"/>
              </a:solidFill>
            </a:endParaRPr>
          </a:p>
        </p:txBody>
      </p:sp>
      <p:sp>
        <p:nvSpPr>
          <p:cNvPr id="1048634" name="TextBox 1048633"/>
          <p:cNvSpPr txBox="1"/>
          <p:nvPr/>
        </p:nvSpPr>
        <p:spPr>
          <a:xfrm>
            <a:off x="6251261" y="4051952"/>
            <a:ext cx="2236737" cy="396240"/>
          </a:xfrm>
          <a:prstGeom prst="rect">
            <a:avLst/>
          </a:prstGeom>
        </p:spPr>
        <p:txBody>
          <a:bodyPr wrap="square" rtlCol="0">
            <a:spAutoFit/>
          </a:bodyPr>
          <a:lstStyle/>
          <a:p>
            <a:r>
              <a:rPr lang="en-US" sz="2000">
                <a:solidFill>
                  <a:srgbClr val="FFFFFF"/>
                </a:solidFill>
              </a:rPr>
              <a:t>5. caring</a:t>
            </a:r>
            <a:endParaRPr lang="ru-RU" sz="2800">
              <a:solidFill>
                <a:srgbClr val="000000"/>
              </a:solidFill>
            </a:endParaRPr>
          </a:p>
        </p:txBody>
      </p:sp>
      <p:sp>
        <p:nvSpPr>
          <p:cNvPr id="1048635" name="TextBox 1048634"/>
          <p:cNvSpPr txBox="1"/>
          <p:nvPr/>
        </p:nvSpPr>
        <p:spPr>
          <a:xfrm>
            <a:off x="6286186" y="4387081"/>
            <a:ext cx="1987071" cy="396241"/>
          </a:xfrm>
          <a:prstGeom prst="rect">
            <a:avLst/>
          </a:prstGeom>
        </p:spPr>
        <p:txBody>
          <a:bodyPr wrap="square" rtlCol="0">
            <a:spAutoFit/>
          </a:bodyPr>
          <a:lstStyle/>
          <a:p>
            <a:r>
              <a:rPr lang="en-US" sz="2000">
                <a:solidFill>
                  <a:srgbClr val="FFFFFF"/>
                </a:solidFill>
              </a:rPr>
              <a:t>6. reliable </a:t>
            </a:r>
            <a:endParaRPr lang="ru-RU" sz="2800">
              <a:solidFill>
                <a:srgbClr val="000000"/>
              </a:solidFill>
            </a:endParaRPr>
          </a:p>
        </p:txBody>
      </p:sp>
      <p:sp>
        <p:nvSpPr>
          <p:cNvPr id="1048636" name="TextBox 1048635"/>
          <p:cNvSpPr txBox="1"/>
          <p:nvPr/>
        </p:nvSpPr>
        <p:spPr>
          <a:xfrm>
            <a:off x="3058888" y="4836049"/>
            <a:ext cx="3057043" cy="396240"/>
          </a:xfrm>
          <a:prstGeom prst="rect">
            <a:avLst/>
          </a:prstGeom>
        </p:spPr>
        <p:txBody>
          <a:bodyPr wrap="square" rtlCol="0">
            <a:spAutoFit/>
          </a:bodyPr>
          <a:lstStyle/>
          <a:p>
            <a:r>
              <a:rPr lang="en-US" sz="2000">
                <a:solidFill>
                  <a:srgbClr val="FFFFFF"/>
                </a:solidFill>
              </a:rPr>
              <a:t>1. it's worth reading </a:t>
            </a:r>
            <a:endParaRPr lang="ru-RU" sz="2800">
              <a:solidFill>
                <a:srgbClr val="000000"/>
              </a:solidFill>
            </a:endParaRPr>
          </a:p>
        </p:txBody>
      </p:sp>
      <p:sp>
        <p:nvSpPr>
          <p:cNvPr id="1048637" name="TextBox 1048636"/>
          <p:cNvSpPr txBox="1"/>
          <p:nvPr/>
        </p:nvSpPr>
        <p:spPr>
          <a:xfrm>
            <a:off x="3123682" y="5180173"/>
            <a:ext cx="2782880" cy="396240"/>
          </a:xfrm>
          <a:prstGeom prst="rect">
            <a:avLst/>
          </a:prstGeom>
        </p:spPr>
        <p:txBody>
          <a:bodyPr wrap="square" rtlCol="0">
            <a:spAutoFit/>
          </a:bodyPr>
          <a:lstStyle/>
          <a:p>
            <a:r>
              <a:rPr lang="en-US" sz="2000">
                <a:solidFill>
                  <a:srgbClr val="FFFFFF"/>
                </a:solidFill>
              </a:rPr>
              <a:t>2. it's good read </a:t>
            </a:r>
            <a:endParaRPr lang="ru-RU" sz="2800">
              <a:solidFill>
                <a:srgbClr val="000000"/>
              </a:solidFill>
            </a:endParaRPr>
          </a:p>
        </p:txBody>
      </p:sp>
      <p:sp>
        <p:nvSpPr>
          <p:cNvPr id="1048638" name="TextBox 1048637"/>
          <p:cNvSpPr txBox="1"/>
          <p:nvPr/>
        </p:nvSpPr>
        <p:spPr>
          <a:xfrm>
            <a:off x="3141485" y="5581250"/>
            <a:ext cx="2810187" cy="396240"/>
          </a:xfrm>
          <a:prstGeom prst="rect">
            <a:avLst/>
          </a:prstGeom>
        </p:spPr>
        <p:txBody>
          <a:bodyPr wrap="square" rtlCol="0">
            <a:spAutoFit/>
          </a:bodyPr>
          <a:lstStyle/>
          <a:p>
            <a:r>
              <a:rPr lang="en-US" sz="2000">
                <a:solidFill>
                  <a:srgbClr val="FFFFFF"/>
                </a:solidFill>
              </a:rPr>
              <a:t>3. it's the best choice </a:t>
            </a:r>
            <a:endParaRPr lang="ru-RU" sz="2800">
              <a:solidFill>
                <a:srgbClr val="0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048620"/>
                                        </p:tgtEl>
                                        <p:attrNameLst>
                                          <p:attrName>style.visibility</p:attrName>
                                        </p:attrNameLst>
                                      </p:cBhvr>
                                      <p:to>
                                        <p:strVal val="visible"/>
                                      </p:to>
                                    </p:set>
                                    <p:animEffect transition="in" filter="wipe(down)">
                                      <p:cBhvr>
                                        <p:cTn id="7" dur="500"/>
                                        <p:tgtEl>
                                          <p:spTgt spid="104862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048621"/>
                                        </p:tgtEl>
                                        <p:attrNameLst>
                                          <p:attrName>style.visibility</p:attrName>
                                        </p:attrNameLst>
                                      </p:cBhvr>
                                      <p:to>
                                        <p:strVal val="visible"/>
                                      </p:to>
                                    </p:set>
                                    <p:animEffect transition="in" filter="wipe(down)">
                                      <p:cBhvr>
                                        <p:cTn id="12" dur="500"/>
                                        <p:tgtEl>
                                          <p:spTgt spid="104862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048622"/>
                                        </p:tgtEl>
                                        <p:attrNameLst>
                                          <p:attrName>style.visibility</p:attrName>
                                        </p:attrNameLst>
                                      </p:cBhvr>
                                      <p:to>
                                        <p:strVal val="visible"/>
                                      </p:to>
                                    </p:set>
                                    <p:animEffect transition="in" filter="wipe(down)">
                                      <p:cBhvr>
                                        <p:cTn id="17" dur="500"/>
                                        <p:tgtEl>
                                          <p:spTgt spid="104862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048623"/>
                                        </p:tgtEl>
                                        <p:attrNameLst>
                                          <p:attrName>style.visibility</p:attrName>
                                        </p:attrNameLst>
                                      </p:cBhvr>
                                      <p:to>
                                        <p:strVal val="visible"/>
                                      </p:to>
                                    </p:set>
                                    <p:animEffect transition="in" filter="wipe(down)">
                                      <p:cBhvr>
                                        <p:cTn id="22" dur="500"/>
                                        <p:tgtEl>
                                          <p:spTgt spid="1048623"/>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1048624"/>
                                        </p:tgtEl>
                                        <p:attrNameLst>
                                          <p:attrName>style.visibility</p:attrName>
                                        </p:attrNameLst>
                                      </p:cBhvr>
                                      <p:to>
                                        <p:strVal val="visible"/>
                                      </p:to>
                                    </p:set>
                                    <p:animEffect transition="in" filter="wipe(down)">
                                      <p:cBhvr>
                                        <p:cTn id="27" dur="500"/>
                                        <p:tgtEl>
                                          <p:spTgt spid="1048624"/>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1048625"/>
                                        </p:tgtEl>
                                        <p:attrNameLst>
                                          <p:attrName>style.visibility</p:attrName>
                                        </p:attrNameLst>
                                      </p:cBhvr>
                                      <p:to>
                                        <p:strVal val="visible"/>
                                      </p:to>
                                    </p:set>
                                    <p:animEffect transition="in" filter="wipe(down)">
                                      <p:cBhvr>
                                        <p:cTn id="32" dur="500"/>
                                        <p:tgtEl>
                                          <p:spTgt spid="1048625"/>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1048626"/>
                                        </p:tgtEl>
                                        <p:attrNameLst>
                                          <p:attrName>style.visibility</p:attrName>
                                        </p:attrNameLst>
                                      </p:cBhvr>
                                      <p:to>
                                        <p:strVal val="visible"/>
                                      </p:to>
                                    </p:set>
                                    <p:animEffect transition="in" filter="wipe(down)">
                                      <p:cBhvr>
                                        <p:cTn id="37" dur="500"/>
                                        <p:tgtEl>
                                          <p:spTgt spid="1048626"/>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1048630"/>
                                        </p:tgtEl>
                                        <p:attrNameLst>
                                          <p:attrName>style.visibility</p:attrName>
                                        </p:attrNameLst>
                                      </p:cBhvr>
                                      <p:to>
                                        <p:strVal val="visible"/>
                                      </p:to>
                                    </p:set>
                                    <p:animEffect transition="in" filter="wipe(down)">
                                      <p:cBhvr>
                                        <p:cTn id="42" dur="500"/>
                                        <p:tgtEl>
                                          <p:spTgt spid="1048630"/>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1048631"/>
                                        </p:tgtEl>
                                        <p:attrNameLst>
                                          <p:attrName>style.visibility</p:attrName>
                                        </p:attrNameLst>
                                      </p:cBhvr>
                                      <p:to>
                                        <p:strVal val="visible"/>
                                      </p:to>
                                    </p:set>
                                    <p:animEffect transition="in" filter="wipe(down)">
                                      <p:cBhvr>
                                        <p:cTn id="47" dur="500"/>
                                        <p:tgtEl>
                                          <p:spTgt spid="1048631"/>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1048632"/>
                                        </p:tgtEl>
                                        <p:attrNameLst>
                                          <p:attrName>style.visibility</p:attrName>
                                        </p:attrNameLst>
                                      </p:cBhvr>
                                      <p:to>
                                        <p:strVal val="visible"/>
                                      </p:to>
                                    </p:set>
                                    <p:animEffect transition="in" filter="wipe(down)">
                                      <p:cBhvr>
                                        <p:cTn id="52" dur="500"/>
                                        <p:tgtEl>
                                          <p:spTgt spid="1048632"/>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1048633"/>
                                        </p:tgtEl>
                                        <p:attrNameLst>
                                          <p:attrName>style.visibility</p:attrName>
                                        </p:attrNameLst>
                                      </p:cBhvr>
                                      <p:to>
                                        <p:strVal val="visible"/>
                                      </p:to>
                                    </p:set>
                                    <p:animEffect transition="in" filter="wipe(down)">
                                      <p:cBhvr>
                                        <p:cTn id="57" dur="500"/>
                                        <p:tgtEl>
                                          <p:spTgt spid="1048633"/>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grpId="0" nodeType="clickEffect">
                                  <p:stCondLst>
                                    <p:cond delay="0"/>
                                  </p:stCondLst>
                                  <p:childTnLst>
                                    <p:set>
                                      <p:cBhvr>
                                        <p:cTn id="61" dur="1" fill="hold">
                                          <p:stCondLst>
                                            <p:cond delay="0"/>
                                          </p:stCondLst>
                                        </p:cTn>
                                        <p:tgtEl>
                                          <p:spTgt spid="1048634"/>
                                        </p:tgtEl>
                                        <p:attrNameLst>
                                          <p:attrName>style.visibility</p:attrName>
                                        </p:attrNameLst>
                                      </p:cBhvr>
                                      <p:to>
                                        <p:strVal val="visible"/>
                                      </p:to>
                                    </p:set>
                                    <p:animEffect transition="in" filter="wipe(down)">
                                      <p:cBhvr>
                                        <p:cTn id="62" dur="500"/>
                                        <p:tgtEl>
                                          <p:spTgt spid="1048634"/>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grpId="0" nodeType="clickEffect">
                                  <p:stCondLst>
                                    <p:cond delay="0"/>
                                  </p:stCondLst>
                                  <p:childTnLst>
                                    <p:set>
                                      <p:cBhvr>
                                        <p:cTn id="66" dur="1" fill="hold">
                                          <p:stCondLst>
                                            <p:cond delay="0"/>
                                          </p:stCondLst>
                                        </p:cTn>
                                        <p:tgtEl>
                                          <p:spTgt spid="1048635"/>
                                        </p:tgtEl>
                                        <p:attrNameLst>
                                          <p:attrName>style.visibility</p:attrName>
                                        </p:attrNameLst>
                                      </p:cBhvr>
                                      <p:to>
                                        <p:strVal val="visible"/>
                                      </p:to>
                                    </p:set>
                                    <p:animEffect transition="in" filter="wipe(down)">
                                      <p:cBhvr>
                                        <p:cTn id="67" dur="500"/>
                                        <p:tgtEl>
                                          <p:spTgt spid="1048635"/>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4" fill="hold" grpId="0" nodeType="clickEffect">
                                  <p:stCondLst>
                                    <p:cond delay="0"/>
                                  </p:stCondLst>
                                  <p:childTnLst>
                                    <p:set>
                                      <p:cBhvr>
                                        <p:cTn id="71" dur="1" fill="hold">
                                          <p:stCondLst>
                                            <p:cond delay="0"/>
                                          </p:stCondLst>
                                        </p:cTn>
                                        <p:tgtEl>
                                          <p:spTgt spid="1048636"/>
                                        </p:tgtEl>
                                        <p:attrNameLst>
                                          <p:attrName>style.visibility</p:attrName>
                                        </p:attrNameLst>
                                      </p:cBhvr>
                                      <p:to>
                                        <p:strVal val="visible"/>
                                      </p:to>
                                    </p:set>
                                    <p:animEffect transition="in" filter="wipe(down)">
                                      <p:cBhvr>
                                        <p:cTn id="72" dur="500"/>
                                        <p:tgtEl>
                                          <p:spTgt spid="1048636"/>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4" fill="hold" grpId="0" nodeType="clickEffect">
                                  <p:stCondLst>
                                    <p:cond delay="0"/>
                                  </p:stCondLst>
                                  <p:childTnLst>
                                    <p:set>
                                      <p:cBhvr>
                                        <p:cTn id="76" dur="1" fill="hold">
                                          <p:stCondLst>
                                            <p:cond delay="0"/>
                                          </p:stCondLst>
                                        </p:cTn>
                                        <p:tgtEl>
                                          <p:spTgt spid="1048637"/>
                                        </p:tgtEl>
                                        <p:attrNameLst>
                                          <p:attrName>style.visibility</p:attrName>
                                        </p:attrNameLst>
                                      </p:cBhvr>
                                      <p:to>
                                        <p:strVal val="visible"/>
                                      </p:to>
                                    </p:set>
                                    <p:animEffect transition="in" filter="wipe(down)">
                                      <p:cBhvr>
                                        <p:cTn id="77" dur="500"/>
                                        <p:tgtEl>
                                          <p:spTgt spid="1048637"/>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4" fill="hold" grpId="0" nodeType="clickEffect">
                                  <p:stCondLst>
                                    <p:cond delay="0"/>
                                  </p:stCondLst>
                                  <p:childTnLst>
                                    <p:set>
                                      <p:cBhvr>
                                        <p:cTn id="81" dur="1" fill="hold">
                                          <p:stCondLst>
                                            <p:cond delay="0"/>
                                          </p:stCondLst>
                                        </p:cTn>
                                        <p:tgtEl>
                                          <p:spTgt spid="1048638"/>
                                        </p:tgtEl>
                                        <p:attrNameLst>
                                          <p:attrName>style.visibility</p:attrName>
                                        </p:attrNameLst>
                                      </p:cBhvr>
                                      <p:to>
                                        <p:strVal val="visible"/>
                                      </p:to>
                                    </p:set>
                                    <p:animEffect transition="in" filter="wipe(down)">
                                      <p:cBhvr>
                                        <p:cTn id="82" dur="500"/>
                                        <p:tgtEl>
                                          <p:spTgt spid="10486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620" grpId="0"/>
      <p:bldP spid="1048621" grpId="0"/>
      <p:bldP spid="1048622" grpId="0"/>
      <p:bldP spid="1048623" grpId="0"/>
      <p:bldP spid="1048624" grpId="0"/>
      <p:bldP spid="1048625" grpId="0"/>
      <p:bldP spid="1048626" grpId="0"/>
      <p:bldP spid="1048630" grpId="0"/>
      <p:bldP spid="1048631" grpId="0"/>
      <p:bldP spid="1048632" grpId="0"/>
      <p:bldP spid="1048633" grpId="0"/>
      <p:bldP spid="1048634" grpId="0"/>
      <p:bldP spid="1048635" grpId="0"/>
      <p:bldP spid="1048636" grpId="0"/>
      <p:bldP spid="1048637" grpId="0"/>
      <p:bldP spid="104863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01" name="TextBox 1048600"/>
          <p:cNvSpPr txBox="1"/>
          <p:nvPr/>
        </p:nvSpPr>
        <p:spPr>
          <a:xfrm>
            <a:off x="2096527" y="2520311"/>
            <a:ext cx="4950946" cy="1285240"/>
          </a:xfrm>
          <a:prstGeom prst="rect">
            <a:avLst/>
          </a:prstGeom>
        </p:spPr>
        <p:txBody>
          <a:bodyPr wrap="square" rtlCol="0">
            <a:spAutoFit/>
          </a:bodyPr>
          <a:lstStyle/>
          <a:p>
            <a:pPr algn="ctr"/>
            <a:r>
              <a:rPr lang="en-US" sz="8000" b="1">
                <a:solidFill>
                  <a:srgbClr val="660066"/>
                </a:solidFill>
              </a:rPr>
              <a:t>friend </a:t>
            </a:r>
            <a:endParaRPr lang="ru-RU" sz="8000" b="1">
              <a:solidFill>
                <a:srgbClr val="0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048601"/>
                                        </p:tgtEl>
                                        <p:attrNameLst>
                                          <p:attrName>style.visibility</p:attrName>
                                        </p:attrNameLst>
                                      </p:cBhvr>
                                      <p:to>
                                        <p:strVal val="visible"/>
                                      </p:to>
                                    </p:set>
                                    <p:anim calcmode="lin" valueType="num">
                                      <p:cBhvr>
                                        <p:cTn id="7" dur="500" fill="hold">
                                          <p:stCondLst>
                                            <p:cond delay="0"/>
                                          </p:stCondLst>
                                        </p:cTn>
                                        <p:tgtEl>
                                          <p:spTgt spid="1048601"/>
                                        </p:tgtEl>
                                        <p:attrNameLst>
                                          <p:attrName>ppt_w</p:attrName>
                                        </p:attrNameLst>
                                      </p:cBhvr>
                                      <p:tavLst>
                                        <p:tav tm="0">
                                          <p:val>
                                            <p:fltVal val="0"/>
                                          </p:val>
                                        </p:tav>
                                        <p:tav tm="100000">
                                          <p:val>
                                            <p:strVal val="#ppt_w"/>
                                          </p:val>
                                        </p:tav>
                                      </p:tavLst>
                                    </p:anim>
                                    <p:anim calcmode="lin" valueType="num">
                                      <p:cBhvr>
                                        <p:cTn id="8" dur="500" fill="hold">
                                          <p:stCondLst>
                                            <p:cond delay="0"/>
                                          </p:stCondLst>
                                        </p:cTn>
                                        <p:tgtEl>
                                          <p:spTgt spid="104860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60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587" name="Подзаголовок 1048586"/>
          <p:cNvSpPr>
            <a:spLocks noGrp="1"/>
          </p:cNvSpPr>
          <p:nvPr>
            <p:ph type="subTitle" idx="1"/>
          </p:nvPr>
        </p:nvSpPr>
        <p:spPr>
          <a:xfrm>
            <a:off x="297258" y="1323771"/>
            <a:ext cx="8395525" cy="5144739"/>
          </a:xfrm>
        </p:spPr>
        <p:txBody>
          <a:bodyPr/>
          <a:lstStyle/>
          <a:p>
            <a:pPr algn="l"/>
            <a:r>
              <a:rPr lang="en-US" sz="2400" dirty="0"/>
              <a:t>1. The plot is so                                ; you can guess what's going to happen right from the beginning.</a:t>
            </a:r>
            <a:endParaRPr lang="ru-RU" sz="2400" dirty="0"/>
          </a:p>
          <a:p>
            <a:pPr algn="l"/>
            <a:r>
              <a:rPr lang="en-US" sz="2400" dirty="0"/>
              <a:t>2.This is a                                 story  about a man who meets a strange woman dressed all in white.</a:t>
            </a:r>
            <a:endParaRPr lang="ru-RU" sz="2400" dirty="0"/>
          </a:p>
          <a:p>
            <a:pPr algn="l"/>
            <a:r>
              <a:rPr lang="en-US" sz="2400" dirty="0"/>
              <a:t>3. It's one of the most                               crime thrillers I've ever read.</a:t>
            </a:r>
            <a:endParaRPr lang="ru-RU" sz="2400" dirty="0"/>
          </a:p>
          <a:p>
            <a:pPr algn="l"/>
            <a:r>
              <a:rPr lang="en-US" sz="2400" dirty="0"/>
              <a:t>4. The book was so                             that I nearly fell asleep.</a:t>
            </a:r>
            <a:endParaRPr lang="ru-RU" sz="2400" dirty="0"/>
          </a:p>
          <a:p>
            <a:pPr algn="l"/>
            <a:r>
              <a:rPr lang="en-US" sz="2400" dirty="0"/>
              <a:t>5.The main character is a very                      man, who tries to help everyone. </a:t>
            </a:r>
            <a:endParaRPr lang="ru-RU" sz="2400" dirty="0"/>
          </a:p>
          <a:p>
            <a:pPr algn="l"/>
            <a:r>
              <a:rPr lang="en-US" sz="2400" dirty="0"/>
              <a:t>6.The characters were so                       and                         I laughed all the way.</a:t>
            </a:r>
            <a:endParaRPr lang="ru-RU" sz="2400" dirty="0"/>
          </a:p>
          <a:p>
            <a:pPr algn="l"/>
            <a:r>
              <a:rPr lang="en-US" sz="2400" dirty="0"/>
              <a:t>7. The story is so                                 when I finished it I had tears in my eyes. </a:t>
            </a:r>
            <a:endParaRPr lang="ru-RU" sz="2400" dirty="0"/>
          </a:p>
        </p:txBody>
      </p:sp>
      <p:sp>
        <p:nvSpPr>
          <p:cNvPr id="1048588" name="Заголовок 1048587"/>
          <p:cNvSpPr>
            <a:spLocks noGrp="1"/>
          </p:cNvSpPr>
          <p:nvPr>
            <p:ph type="ctrTitle"/>
          </p:nvPr>
        </p:nvSpPr>
        <p:spPr>
          <a:xfrm>
            <a:off x="457200" y="448929"/>
            <a:ext cx="8243384" cy="840079"/>
          </a:xfrm>
        </p:spPr>
        <p:txBody>
          <a:bodyPr/>
          <a:lstStyle/>
          <a:p>
            <a:pPr algn="l"/>
            <a:r>
              <a:rPr lang="en-US" sz="3200" dirty="0">
                <a:solidFill>
                  <a:srgbClr val="CC0066"/>
                </a:solidFill>
              </a:rPr>
              <a:t>Fill </a:t>
            </a:r>
            <a:r>
              <a:rPr lang="en-US" sz="3200" dirty="0" err="1">
                <a:solidFill>
                  <a:srgbClr val="CC0066"/>
                </a:solidFill>
              </a:rPr>
              <a:t>in:exciting</a:t>
            </a:r>
            <a:r>
              <a:rPr lang="en-US" sz="3200" dirty="0">
                <a:solidFill>
                  <a:srgbClr val="CC0066"/>
                </a:solidFill>
              </a:rPr>
              <a:t>, funny, mysterious, </a:t>
            </a:r>
            <a:r>
              <a:rPr lang="en-US" sz="3200" dirty="0" err="1">
                <a:solidFill>
                  <a:srgbClr val="CC0066"/>
                </a:solidFill>
              </a:rPr>
              <a:t>predictable,boring</a:t>
            </a:r>
            <a:r>
              <a:rPr lang="en-US" sz="3200" dirty="0">
                <a:solidFill>
                  <a:srgbClr val="CC0066"/>
                </a:solidFill>
              </a:rPr>
              <a:t>, witty, </a:t>
            </a:r>
            <a:r>
              <a:rPr lang="en-US" sz="3200" dirty="0" err="1">
                <a:solidFill>
                  <a:srgbClr val="CC0066"/>
                </a:solidFill>
              </a:rPr>
              <a:t>kind,touching</a:t>
            </a:r>
            <a:r>
              <a:rPr lang="en-US" sz="3200" dirty="0">
                <a:solidFill>
                  <a:srgbClr val="CC0066"/>
                </a:solidFill>
              </a:rPr>
              <a:t>.   </a:t>
            </a:r>
            <a:endParaRPr lang="ru-RU" sz="3200" dirty="0">
              <a:solidFill>
                <a:srgbClr val="CC0066"/>
              </a:solidFill>
            </a:endParaRPr>
          </a:p>
        </p:txBody>
      </p:sp>
      <p:sp>
        <p:nvSpPr>
          <p:cNvPr id="1048589" name="TextBox 1048588"/>
          <p:cNvSpPr txBox="1"/>
          <p:nvPr/>
        </p:nvSpPr>
        <p:spPr>
          <a:xfrm>
            <a:off x="2705674" y="1323770"/>
            <a:ext cx="1987071" cy="447040"/>
          </a:xfrm>
          <a:prstGeom prst="rect">
            <a:avLst/>
          </a:prstGeom>
        </p:spPr>
        <p:txBody>
          <a:bodyPr wrap="square" rtlCol="0">
            <a:spAutoFit/>
          </a:bodyPr>
          <a:lstStyle/>
          <a:p>
            <a:r>
              <a:rPr lang="en-US" sz="2400">
                <a:solidFill>
                  <a:srgbClr val="CC0066"/>
                </a:solidFill>
              </a:rPr>
              <a:t>predictable </a:t>
            </a:r>
            <a:endParaRPr lang="ru-RU" sz="2800">
              <a:solidFill>
                <a:srgbClr val="000000"/>
              </a:solidFill>
            </a:endParaRPr>
          </a:p>
        </p:txBody>
      </p:sp>
      <p:sp>
        <p:nvSpPr>
          <p:cNvPr id="1048590" name="TextBox 1048589"/>
          <p:cNvSpPr txBox="1"/>
          <p:nvPr/>
        </p:nvSpPr>
        <p:spPr>
          <a:xfrm>
            <a:off x="1924430" y="2062696"/>
            <a:ext cx="2139211" cy="447040"/>
          </a:xfrm>
          <a:prstGeom prst="rect">
            <a:avLst/>
          </a:prstGeom>
        </p:spPr>
        <p:txBody>
          <a:bodyPr wrap="square" rtlCol="0">
            <a:spAutoFit/>
          </a:bodyPr>
          <a:lstStyle/>
          <a:p>
            <a:r>
              <a:rPr lang="en-US" sz="2400">
                <a:solidFill>
                  <a:srgbClr val="CC0066"/>
                </a:solidFill>
              </a:rPr>
              <a:t>mysterious </a:t>
            </a:r>
            <a:endParaRPr lang="ru-RU" sz="2800">
              <a:solidFill>
                <a:srgbClr val="000000"/>
              </a:solidFill>
            </a:endParaRPr>
          </a:p>
        </p:txBody>
      </p:sp>
      <p:sp>
        <p:nvSpPr>
          <p:cNvPr id="1048591" name="TextBox 1048590"/>
          <p:cNvSpPr txBox="1"/>
          <p:nvPr/>
        </p:nvSpPr>
        <p:spPr>
          <a:xfrm>
            <a:off x="3699208" y="2981958"/>
            <a:ext cx="1540690" cy="447041"/>
          </a:xfrm>
          <a:prstGeom prst="rect">
            <a:avLst/>
          </a:prstGeom>
        </p:spPr>
        <p:txBody>
          <a:bodyPr wrap="square" rtlCol="0">
            <a:spAutoFit/>
          </a:bodyPr>
          <a:lstStyle/>
          <a:p>
            <a:r>
              <a:rPr lang="en-US" sz="2400">
                <a:solidFill>
                  <a:srgbClr val="CC0066"/>
                </a:solidFill>
              </a:rPr>
              <a:t>exciting </a:t>
            </a:r>
            <a:endParaRPr lang="ru-RU" sz="2800">
              <a:solidFill>
                <a:srgbClr val="000000"/>
              </a:solidFill>
            </a:endParaRPr>
          </a:p>
        </p:txBody>
      </p:sp>
      <p:sp>
        <p:nvSpPr>
          <p:cNvPr id="1048592" name="TextBox 1048591"/>
          <p:cNvSpPr txBox="1"/>
          <p:nvPr/>
        </p:nvSpPr>
        <p:spPr>
          <a:xfrm>
            <a:off x="3699208" y="3745625"/>
            <a:ext cx="1378899" cy="447040"/>
          </a:xfrm>
          <a:prstGeom prst="rect">
            <a:avLst/>
          </a:prstGeom>
        </p:spPr>
        <p:txBody>
          <a:bodyPr wrap="square" rtlCol="0">
            <a:spAutoFit/>
          </a:bodyPr>
          <a:lstStyle/>
          <a:p>
            <a:r>
              <a:rPr lang="en-US" sz="2400" dirty="0">
                <a:solidFill>
                  <a:srgbClr val="CC0066"/>
                </a:solidFill>
              </a:rPr>
              <a:t>boring </a:t>
            </a:r>
            <a:endParaRPr lang="ru-RU" sz="2800" dirty="0">
              <a:solidFill>
                <a:srgbClr val="000000"/>
              </a:solidFill>
            </a:endParaRPr>
          </a:p>
        </p:txBody>
      </p:sp>
      <p:sp>
        <p:nvSpPr>
          <p:cNvPr id="1048593" name="TextBox 1048592"/>
          <p:cNvSpPr txBox="1"/>
          <p:nvPr/>
        </p:nvSpPr>
        <p:spPr>
          <a:xfrm>
            <a:off x="5004048" y="4530202"/>
            <a:ext cx="1495542" cy="447041"/>
          </a:xfrm>
          <a:prstGeom prst="rect">
            <a:avLst/>
          </a:prstGeom>
        </p:spPr>
        <p:txBody>
          <a:bodyPr wrap="square" rtlCol="0">
            <a:spAutoFit/>
          </a:bodyPr>
          <a:lstStyle/>
          <a:p>
            <a:r>
              <a:rPr lang="en-US" sz="2400" dirty="0">
                <a:solidFill>
                  <a:srgbClr val="CC0066"/>
                </a:solidFill>
              </a:rPr>
              <a:t>kind</a:t>
            </a:r>
            <a:endParaRPr lang="ru-RU" sz="2400" dirty="0">
              <a:solidFill>
                <a:srgbClr val="CC0066"/>
              </a:solidFill>
            </a:endParaRPr>
          </a:p>
        </p:txBody>
      </p:sp>
      <p:sp>
        <p:nvSpPr>
          <p:cNvPr id="1048594" name="TextBox 1048593"/>
          <p:cNvSpPr txBox="1"/>
          <p:nvPr/>
        </p:nvSpPr>
        <p:spPr>
          <a:xfrm>
            <a:off x="3945886" y="5321939"/>
            <a:ext cx="1589167" cy="447041"/>
          </a:xfrm>
          <a:prstGeom prst="rect">
            <a:avLst/>
          </a:prstGeom>
        </p:spPr>
        <p:txBody>
          <a:bodyPr wrap="square" rtlCol="0">
            <a:spAutoFit/>
          </a:bodyPr>
          <a:lstStyle/>
          <a:p>
            <a:r>
              <a:rPr lang="en-US" sz="2400" dirty="0">
                <a:solidFill>
                  <a:srgbClr val="CC0066"/>
                </a:solidFill>
              </a:rPr>
              <a:t>funny </a:t>
            </a:r>
            <a:endParaRPr lang="ru-RU" sz="2800" dirty="0">
              <a:solidFill>
                <a:srgbClr val="000000"/>
              </a:solidFill>
            </a:endParaRPr>
          </a:p>
        </p:txBody>
      </p:sp>
      <p:sp>
        <p:nvSpPr>
          <p:cNvPr id="1048595" name="TextBox 1048594"/>
          <p:cNvSpPr txBox="1"/>
          <p:nvPr/>
        </p:nvSpPr>
        <p:spPr>
          <a:xfrm>
            <a:off x="6732240" y="5343796"/>
            <a:ext cx="1456968" cy="447041"/>
          </a:xfrm>
          <a:prstGeom prst="rect">
            <a:avLst/>
          </a:prstGeom>
        </p:spPr>
        <p:txBody>
          <a:bodyPr wrap="square" rtlCol="0">
            <a:spAutoFit/>
          </a:bodyPr>
          <a:lstStyle/>
          <a:p>
            <a:r>
              <a:rPr lang="en-US" sz="2400" dirty="0">
                <a:solidFill>
                  <a:srgbClr val="CC0066"/>
                </a:solidFill>
              </a:rPr>
              <a:t>witty</a:t>
            </a:r>
            <a:endParaRPr lang="ru-RU" sz="2800" dirty="0">
              <a:solidFill>
                <a:srgbClr val="000000"/>
              </a:solidFill>
            </a:endParaRPr>
          </a:p>
        </p:txBody>
      </p:sp>
      <p:sp>
        <p:nvSpPr>
          <p:cNvPr id="1048596" name="TextBox 1048595"/>
          <p:cNvSpPr txBox="1"/>
          <p:nvPr/>
        </p:nvSpPr>
        <p:spPr>
          <a:xfrm>
            <a:off x="3186509" y="6134588"/>
            <a:ext cx="2053389" cy="447041"/>
          </a:xfrm>
          <a:prstGeom prst="rect">
            <a:avLst/>
          </a:prstGeom>
        </p:spPr>
        <p:txBody>
          <a:bodyPr wrap="square" rtlCol="0">
            <a:spAutoFit/>
          </a:bodyPr>
          <a:lstStyle/>
          <a:p>
            <a:r>
              <a:rPr lang="en-US" sz="2400" dirty="0">
                <a:solidFill>
                  <a:srgbClr val="CC0066"/>
                </a:solidFill>
              </a:rPr>
              <a:t>touching </a:t>
            </a:r>
            <a:endParaRPr lang="ru-RU" sz="2800" dirty="0">
              <a:solidFill>
                <a:srgbClr val="0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048589"/>
                                        </p:tgtEl>
                                        <p:attrNameLst>
                                          <p:attrName>style.visibility</p:attrName>
                                        </p:attrNameLst>
                                      </p:cBhvr>
                                      <p:to>
                                        <p:strVal val="visible"/>
                                      </p:to>
                                    </p:set>
                                    <p:animEffect transition="in" filter="wipe(down)">
                                      <p:cBhvr>
                                        <p:cTn id="7" dur="500"/>
                                        <p:tgtEl>
                                          <p:spTgt spid="104858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048590"/>
                                        </p:tgtEl>
                                        <p:attrNameLst>
                                          <p:attrName>style.visibility</p:attrName>
                                        </p:attrNameLst>
                                      </p:cBhvr>
                                      <p:to>
                                        <p:strVal val="visible"/>
                                      </p:to>
                                    </p:set>
                                    <p:animEffect transition="in" filter="wipe(down)">
                                      <p:cBhvr>
                                        <p:cTn id="12" dur="500"/>
                                        <p:tgtEl>
                                          <p:spTgt spid="104859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048591"/>
                                        </p:tgtEl>
                                        <p:attrNameLst>
                                          <p:attrName>style.visibility</p:attrName>
                                        </p:attrNameLst>
                                      </p:cBhvr>
                                      <p:to>
                                        <p:strVal val="visible"/>
                                      </p:to>
                                    </p:set>
                                    <p:animEffect transition="in" filter="wipe(down)">
                                      <p:cBhvr>
                                        <p:cTn id="17" dur="500"/>
                                        <p:tgtEl>
                                          <p:spTgt spid="104859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048592"/>
                                        </p:tgtEl>
                                        <p:attrNameLst>
                                          <p:attrName>style.visibility</p:attrName>
                                        </p:attrNameLst>
                                      </p:cBhvr>
                                      <p:to>
                                        <p:strVal val="visible"/>
                                      </p:to>
                                    </p:set>
                                    <p:animEffect transition="in" filter="wipe(down)">
                                      <p:cBhvr>
                                        <p:cTn id="22" dur="500"/>
                                        <p:tgtEl>
                                          <p:spTgt spid="1048592"/>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1048593"/>
                                        </p:tgtEl>
                                        <p:attrNameLst>
                                          <p:attrName>style.visibility</p:attrName>
                                        </p:attrNameLst>
                                      </p:cBhvr>
                                      <p:to>
                                        <p:strVal val="visible"/>
                                      </p:to>
                                    </p:set>
                                    <p:animEffect transition="in" filter="wipe(down)">
                                      <p:cBhvr>
                                        <p:cTn id="27" dur="500"/>
                                        <p:tgtEl>
                                          <p:spTgt spid="1048593"/>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1048594"/>
                                        </p:tgtEl>
                                        <p:attrNameLst>
                                          <p:attrName>style.visibility</p:attrName>
                                        </p:attrNameLst>
                                      </p:cBhvr>
                                      <p:to>
                                        <p:strVal val="visible"/>
                                      </p:to>
                                    </p:set>
                                    <p:animEffect transition="in" filter="wipe(down)">
                                      <p:cBhvr>
                                        <p:cTn id="32" dur="500"/>
                                        <p:tgtEl>
                                          <p:spTgt spid="1048594"/>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1048595"/>
                                        </p:tgtEl>
                                        <p:attrNameLst>
                                          <p:attrName>style.visibility</p:attrName>
                                        </p:attrNameLst>
                                      </p:cBhvr>
                                      <p:to>
                                        <p:strVal val="visible"/>
                                      </p:to>
                                    </p:set>
                                    <p:animEffect transition="in" filter="wipe(down)">
                                      <p:cBhvr>
                                        <p:cTn id="37" dur="500"/>
                                        <p:tgtEl>
                                          <p:spTgt spid="1048595"/>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1048596"/>
                                        </p:tgtEl>
                                        <p:attrNameLst>
                                          <p:attrName>style.visibility</p:attrName>
                                        </p:attrNameLst>
                                      </p:cBhvr>
                                      <p:to>
                                        <p:strVal val="visible"/>
                                      </p:to>
                                    </p:set>
                                    <p:animEffect transition="in" filter="wipe(down)">
                                      <p:cBhvr>
                                        <p:cTn id="42" dur="500"/>
                                        <p:tgtEl>
                                          <p:spTgt spid="10485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589" grpId="0"/>
      <p:bldP spid="1048590" grpId="0"/>
      <p:bldP spid="1048591" grpId="0"/>
      <p:bldP spid="1048592" grpId="0"/>
      <p:bldP spid="1048593" grpId="0"/>
      <p:bldP spid="1048594" grpId="0"/>
      <p:bldP spid="1048595" grpId="0"/>
      <p:bldP spid="104859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00" name="TextBox 1048599"/>
          <p:cNvSpPr txBox="1"/>
          <p:nvPr/>
        </p:nvSpPr>
        <p:spPr>
          <a:xfrm>
            <a:off x="2958202" y="2786379"/>
            <a:ext cx="4507133" cy="1285240"/>
          </a:xfrm>
          <a:prstGeom prst="rect">
            <a:avLst/>
          </a:prstGeom>
        </p:spPr>
        <p:txBody>
          <a:bodyPr wrap="square" rtlCol="0">
            <a:spAutoFit/>
          </a:bodyPr>
          <a:lstStyle/>
          <a:p>
            <a:r>
              <a:rPr lang="en-US" sz="8000" b="1">
                <a:solidFill>
                  <a:srgbClr val="660066"/>
                </a:solidFill>
              </a:rPr>
              <a:t>as...as</a:t>
            </a:r>
            <a:endParaRPr lang="ru-RU" sz="2800">
              <a:solidFill>
                <a:srgbClr val="0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1048600"/>
                                        </p:tgtEl>
                                        <p:attrNameLst>
                                          <p:attrName>style.visibility</p:attrName>
                                        </p:attrNameLst>
                                      </p:cBhvr>
                                      <p:to>
                                        <p:strVal val="visible"/>
                                      </p:to>
                                    </p:set>
                                    <p:animEffect transition="in" filter="fade">
                                      <p:cBhvr>
                                        <p:cTn id="7" dur="1000"/>
                                        <p:tgtEl>
                                          <p:spTgt spid="1048600"/>
                                        </p:tgtEl>
                                      </p:cBhvr>
                                    </p:animEffect>
                                    <p:anim calcmode="lin" valueType="num">
                                      <p:cBhvr>
                                        <p:cTn id="8" dur="1000" fill="hold">
                                          <p:stCondLst>
                                            <p:cond delay="0"/>
                                          </p:stCondLst>
                                        </p:cTn>
                                        <p:tgtEl>
                                          <p:spTgt spid="1048600"/>
                                        </p:tgtEl>
                                        <p:attrNameLst>
                                          <p:attrName>ppt_x</p:attrName>
                                        </p:attrNameLst>
                                      </p:cBhvr>
                                      <p:tavLst>
                                        <p:tav tm="0">
                                          <p:val>
                                            <p:strVal val="#ppt_x"/>
                                          </p:val>
                                        </p:tav>
                                        <p:tav tm="100000">
                                          <p:val>
                                            <p:strVal val="#ppt_x"/>
                                          </p:val>
                                        </p:tav>
                                      </p:tavLst>
                                    </p:anim>
                                    <p:anim calcmode="lin" valueType="num">
                                      <p:cBhvr>
                                        <p:cTn id="9" dur="900" decel="100000" fill="hold">
                                          <p:stCondLst>
                                            <p:cond delay="0"/>
                                          </p:stCondLst>
                                        </p:cTn>
                                        <p:tgtEl>
                                          <p:spTgt spid="1048600"/>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048600"/>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60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07" name="Объект 1"/>
          <p:cNvSpPr>
            <a:spLocks noGrp="1"/>
          </p:cNvSpPr>
          <p:nvPr>
            <p:ph idx="1"/>
          </p:nvPr>
        </p:nvSpPr>
        <p:spPr>
          <a:xfrm>
            <a:off x="457200" y="1085155"/>
            <a:ext cx="8100866" cy="4647406"/>
          </a:xfrm>
        </p:spPr>
        <p:txBody>
          <a:bodyPr>
            <a:normAutofit fontScale="84808" lnSpcReduction="10000"/>
          </a:bodyPr>
          <a:lstStyle/>
          <a:p>
            <a:pPr marL="0" indent="0">
              <a:spcBef>
                <a:spcPts val="0"/>
              </a:spcBef>
              <a:buClr>
                <a:schemeClr val="tx2">
                  <a:lumMod val="25000"/>
                </a:schemeClr>
              </a:buClr>
              <a:buNone/>
            </a:pPr>
            <a:r>
              <a:rPr lang="en-US" dirty="0">
                <a:solidFill>
                  <a:schemeClr val="accent1">
                    <a:lumMod val="75000"/>
                  </a:schemeClr>
                </a:solidFill>
              </a:rPr>
              <a:t>1.</a:t>
            </a:r>
            <a:r>
              <a:rPr lang="en-US" dirty="0"/>
              <a:t>This book is about a girl, who loves adventures, and one day falls through a rabbit hole, and nearly looses her head.</a:t>
            </a:r>
            <a:endParaRPr lang="zh-CN" altLang="en-US"/>
          </a:p>
          <a:p>
            <a:pPr marL="0" indent="0">
              <a:spcBef>
                <a:spcPts val="0"/>
              </a:spcBef>
              <a:buClr>
                <a:schemeClr val="tx2">
                  <a:lumMod val="25000"/>
                </a:schemeClr>
              </a:buClr>
              <a:buNone/>
            </a:pPr>
            <a:endParaRPr lang="en-US" dirty="0"/>
          </a:p>
          <a:p>
            <a:pPr marL="0" indent="0">
              <a:spcBef>
                <a:spcPts val="0"/>
              </a:spcBef>
              <a:buNone/>
            </a:pPr>
            <a:r>
              <a:rPr lang="en-US" dirty="0">
                <a:solidFill>
                  <a:schemeClr val="accent1">
                    <a:lumMod val="75000"/>
                  </a:schemeClr>
                </a:solidFill>
              </a:rPr>
              <a:t>2.</a:t>
            </a:r>
            <a:r>
              <a:rPr lang="en-US" dirty="0"/>
              <a:t>This book is about a girl, who goes into the forest to see her grandma, but she doesn’t know a wolf is following her.</a:t>
            </a:r>
          </a:p>
          <a:p>
            <a:pPr marL="0" indent="0">
              <a:spcBef>
                <a:spcPts val="0"/>
              </a:spcBef>
              <a:buNone/>
            </a:pPr>
            <a:endParaRPr lang="en-US" dirty="0"/>
          </a:p>
          <a:p>
            <a:pPr marL="0" indent="0">
              <a:buNone/>
            </a:pPr>
            <a:r>
              <a:rPr lang="en-US" dirty="0">
                <a:solidFill>
                  <a:schemeClr val="accent1">
                    <a:lumMod val="75000"/>
                  </a:schemeClr>
                </a:solidFill>
              </a:rPr>
              <a:t>3.</a:t>
            </a:r>
            <a:r>
              <a:rPr lang="en-US" dirty="0"/>
              <a:t>This book is about a boy who is a student of a famous school of Wizardry and Witchcraft. He has a scar on his head. He has a lot of adventures with his two best friends. Together they defeat the most dangerous magician.</a:t>
            </a:r>
          </a:p>
          <a:p>
            <a:pPr marL="0" indent="0">
              <a:buNone/>
            </a:pPr>
            <a:endParaRPr lang="en-US" dirty="0"/>
          </a:p>
          <a:p>
            <a:pPr marL="0" indent="0">
              <a:buNone/>
            </a:pPr>
            <a:r>
              <a:rPr lang="en-US" dirty="0">
                <a:solidFill>
                  <a:schemeClr val="accent1">
                    <a:lumMod val="75000"/>
                  </a:schemeClr>
                </a:solidFill>
              </a:rPr>
              <a:t>4.</a:t>
            </a:r>
            <a:r>
              <a:rPr lang="en-US" dirty="0"/>
              <a:t>This is a humorous story about a lazy cunning, but kind boy, who is brought by his aunt. He has a loyal friend with whom they get through different situations: from funny to deadly dangerous.</a:t>
            </a:r>
          </a:p>
          <a:p>
            <a:pPr marL="0" indent="0">
              <a:buNone/>
            </a:pPr>
            <a:endParaRPr lang="ru-RU" dirty="0"/>
          </a:p>
        </p:txBody>
      </p:sp>
      <p:sp>
        <p:nvSpPr>
          <p:cNvPr id="1048608" name="Заголовок 2"/>
          <p:cNvSpPr>
            <a:spLocks noGrp="1"/>
          </p:cNvSpPr>
          <p:nvPr>
            <p:ph type="title"/>
          </p:nvPr>
        </p:nvSpPr>
        <p:spPr>
          <a:xfrm>
            <a:off x="457200" y="152400"/>
            <a:ext cx="8229600" cy="612304"/>
          </a:xfrm>
        </p:spPr>
        <p:txBody>
          <a:bodyPr>
            <a:normAutofit/>
          </a:bodyPr>
          <a:lstStyle/>
          <a:p>
            <a:r>
              <a:rPr lang="en-US" sz="2800" dirty="0">
                <a:solidFill>
                  <a:schemeClr val="accent1">
                    <a:lumMod val="75000"/>
                  </a:schemeClr>
                </a:solidFill>
              </a:rPr>
              <a:t>What book am I?</a:t>
            </a:r>
            <a:endParaRPr lang="ru-RU" sz="2800" dirty="0">
              <a:solidFill>
                <a:schemeClr val="accent1">
                  <a:lumMod val="75000"/>
                </a:schemeClr>
              </a:solidFill>
            </a:endParaRPr>
          </a:p>
        </p:txBody>
      </p:sp>
      <p:sp>
        <p:nvSpPr>
          <p:cNvPr id="1048609" name="Прямоугольник: скругленные углы 3"/>
          <p:cNvSpPr/>
          <p:nvPr/>
        </p:nvSpPr>
        <p:spPr>
          <a:xfrm>
            <a:off x="0" y="6292754"/>
            <a:ext cx="3816424" cy="477760"/>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800" b="1" dirty="0">
                <a:solidFill>
                  <a:schemeClr val="bg1"/>
                </a:solidFill>
                <a:latin typeface="Calibri" panose="020F0502020204030204" pitchFamily="34" charset="0"/>
                <a:cs typeface="Calibri" panose="020F0502020204030204" pitchFamily="34" charset="0"/>
              </a:rPr>
              <a:t>ZOOM: </a:t>
            </a:r>
            <a:r>
              <a:rPr lang="ru-RU" sz="1800" b="1" dirty="0">
                <a:solidFill>
                  <a:schemeClr val="bg1"/>
                </a:solidFill>
                <a:latin typeface="Calibri" panose="020F0502020204030204" pitchFamily="34" charset="0"/>
                <a:cs typeface="Calibri" panose="020F0502020204030204" pitchFamily="34" charset="0"/>
              </a:rPr>
              <a:t>Участники →Поднять руки</a:t>
            </a:r>
          </a:p>
        </p:txBody>
      </p:sp>
      <p:pic>
        <p:nvPicPr>
          <p:cNvPr id="2097152" name="Рисунок 2097151"/>
          <p:cNvPicPr>
            <a:picLocks/>
          </p:cNvPicPr>
          <p:nvPr/>
        </p:nvPicPr>
        <p:blipFill>
          <a:blip r:embed="rId2"/>
          <a:stretch>
            <a:fillRect/>
          </a:stretch>
        </p:blipFill>
        <p:spPr>
          <a:xfrm>
            <a:off x="3006730" y="1040420"/>
            <a:ext cx="3130539" cy="4325650"/>
          </a:xfrm>
          <a:prstGeom prst="rect">
            <a:avLst/>
          </a:prstGeom>
        </p:spPr>
      </p:pic>
      <p:pic>
        <p:nvPicPr>
          <p:cNvPr id="2097153" name="Рисунок 2097152"/>
          <p:cNvPicPr>
            <a:picLocks/>
          </p:cNvPicPr>
          <p:nvPr/>
        </p:nvPicPr>
        <p:blipFill rotWithShape="1">
          <a:blip r:embed="rId3"/>
          <a:srcRect l="7128" t="4995" r="10760" b="7142"/>
          <a:stretch/>
        </p:blipFill>
        <p:spPr>
          <a:xfrm>
            <a:off x="2653294" y="1198831"/>
            <a:ext cx="3183236" cy="4097310"/>
          </a:xfrm>
          <a:prstGeom prst="rect">
            <a:avLst/>
          </a:prstGeom>
        </p:spPr>
      </p:pic>
      <p:pic>
        <p:nvPicPr>
          <p:cNvPr id="2097154" name="Рисунок 2097153"/>
          <p:cNvPicPr>
            <a:picLocks/>
          </p:cNvPicPr>
          <p:nvPr/>
        </p:nvPicPr>
        <p:blipFill>
          <a:blip r:embed="rId4"/>
          <a:stretch>
            <a:fillRect/>
          </a:stretch>
        </p:blipFill>
        <p:spPr>
          <a:xfrm>
            <a:off x="2901866" y="892736"/>
            <a:ext cx="3183235" cy="4859254"/>
          </a:xfrm>
          <a:prstGeom prst="rect">
            <a:avLst/>
          </a:prstGeom>
        </p:spPr>
      </p:pic>
      <p:pic>
        <p:nvPicPr>
          <p:cNvPr id="2097155" name="Рисунок 2097154"/>
          <p:cNvPicPr>
            <a:picLocks/>
          </p:cNvPicPr>
          <p:nvPr/>
        </p:nvPicPr>
        <p:blipFill>
          <a:blip r:embed="rId5"/>
          <a:stretch>
            <a:fillRect/>
          </a:stretch>
        </p:blipFill>
        <p:spPr>
          <a:xfrm>
            <a:off x="2653294" y="950311"/>
            <a:ext cx="3514395" cy="482253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97152"/>
                                        </p:tgtEl>
                                        <p:attrNameLst>
                                          <p:attrName>style.visibility</p:attrName>
                                        </p:attrNameLst>
                                      </p:cBhvr>
                                      <p:to>
                                        <p:strVal val="visible"/>
                                      </p:to>
                                    </p:set>
                                    <p:animEffect transition="in" filter="fade">
                                      <p:cBhvr>
                                        <p:cTn id="7" dur="500"/>
                                        <p:tgtEl>
                                          <p:spTgt spid="209715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2097152"/>
                                        </p:tgtEl>
                                      </p:cBhvr>
                                    </p:animEffect>
                                    <p:set>
                                      <p:cBhvr>
                                        <p:cTn id="12" dur="1" fill="hold">
                                          <p:stCondLst>
                                            <p:cond delay="499"/>
                                          </p:stCondLst>
                                        </p:cTn>
                                        <p:tgtEl>
                                          <p:spTgt spid="2097152"/>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097153"/>
                                        </p:tgtEl>
                                        <p:attrNameLst>
                                          <p:attrName>style.visibility</p:attrName>
                                        </p:attrNameLst>
                                      </p:cBhvr>
                                      <p:to>
                                        <p:strVal val="visible"/>
                                      </p:to>
                                    </p:set>
                                    <p:animEffect transition="in" filter="fade">
                                      <p:cBhvr>
                                        <p:cTn id="17" dur="500"/>
                                        <p:tgtEl>
                                          <p:spTgt spid="209715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nodeType="clickEffect">
                                  <p:stCondLst>
                                    <p:cond delay="0"/>
                                  </p:stCondLst>
                                  <p:childTnLst>
                                    <p:animEffect transition="out" filter="fade">
                                      <p:cBhvr>
                                        <p:cTn id="21" dur="500"/>
                                        <p:tgtEl>
                                          <p:spTgt spid="2097153"/>
                                        </p:tgtEl>
                                      </p:cBhvr>
                                    </p:animEffect>
                                    <p:set>
                                      <p:cBhvr>
                                        <p:cTn id="22" dur="1" fill="hold">
                                          <p:stCondLst>
                                            <p:cond delay="499"/>
                                          </p:stCondLst>
                                        </p:cTn>
                                        <p:tgtEl>
                                          <p:spTgt spid="2097153"/>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097154"/>
                                        </p:tgtEl>
                                        <p:attrNameLst>
                                          <p:attrName>style.visibility</p:attrName>
                                        </p:attrNameLst>
                                      </p:cBhvr>
                                      <p:to>
                                        <p:strVal val="visible"/>
                                      </p:to>
                                    </p:set>
                                    <p:animEffect transition="in" filter="fade">
                                      <p:cBhvr>
                                        <p:cTn id="27" dur="500"/>
                                        <p:tgtEl>
                                          <p:spTgt spid="209715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nodeType="clickEffect">
                                  <p:stCondLst>
                                    <p:cond delay="0"/>
                                  </p:stCondLst>
                                  <p:childTnLst>
                                    <p:animEffect transition="out" filter="fade">
                                      <p:cBhvr>
                                        <p:cTn id="31" dur="500"/>
                                        <p:tgtEl>
                                          <p:spTgt spid="2097154"/>
                                        </p:tgtEl>
                                      </p:cBhvr>
                                    </p:animEffect>
                                    <p:set>
                                      <p:cBhvr>
                                        <p:cTn id="32" dur="1" fill="hold">
                                          <p:stCondLst>
                                            <p:cond delay="499"/>
                                          </p:stCondLst>
                                        </p:cTn>
                                        <p:tgtEl>
                                          <p:spTgt spid="2097154"/>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097155"/>
                                        </p:tgtEl>
                                        <p:attrNameLst>
                                          <p:attrName>style.visibility</p:attrName>
                                        </p:attrNameLst>
                                      </p:cBhvr>
                                      <p:to>
                                        <p:strVal val="visible"/>
                                      </p:to>
                                    </p:set>
                                    <p:animEffect transition="in" filter="fade">
                                      <p:cBhvr>
                                        <p:cTn id="37" dur="500"/>
                                        <p:tgtEl>
                                          <p:spTgt spid="2097155"/>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xit" presetSubtype="0" fill="hold" nodeType="clickEffect">
                                  <p:stCondLst>
                                    <p:cond delay="0"/>
                                  </p:stCondLst>
                                  <p:childTnLst>
                                    <p:animEffect transition="out" filter="fade">
                                      <p:cBhvr>
                                        <p:cTn id="41" dur="500"/>
                                        <p:tgtEl>
                                          <p:spTgt spid="2097155"/>
                                        </p:tgtEl>
                                      </p:cBhvr>
                                    </p:animEffect>
                                    <p:set>
                                      <p:cBhvr>
                                        <p:cTn id="42" dur="1" fill="hold">
                                          <p:stCondLst>
                                            <p:cond delay="499"/>
                                          </p:stCondLst>
                                        </p:cTn>
                                        <p:tgtEl>
                                          <p:spTgt spid="209715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39" name="TextBox 1048638"/>
          <p:cNvSpPr txBox="1"/>
          <p:nvPr/>
        </p:nvSpPr>
        <p:spPr>
          <a:xfrm>
            <a:off x="2571999" y="2584158"/>
            <a:ext cx="4000000" cy="1285239"/>
          </a:xfrm>
          <a:prstGeom prst="rect">
            <a:avLst/>
          </a:prstGeom>
        </p:spPr>
        <p:txBody>
          <a:bodyPr wrap="square" rtlCol="0">
            <a:spAutoFit/>
          </a:bodyPr>
          <a:lstStyle/>
          <a:p>
            <a:pPr algn="ctr"/>
            <a:r>
              <a:rPr lang="en-US" sz="8000">
                <a:solidFill>
                  <a:srgbClr val="660066"/>
                </a:solidFill>
              </a:rPr>
              <a:t>is no</a:t>
            </a:r>
            <a:endParaRPr lang="ru-RU" sz="2800">
              <a:solidFill>
                <a:srgbClr val="0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1048639"/>
                                        </p:tgtEl>
                                        <p:attrNameLst>
                                          <p:attrName>style.visibility</p:attrName>
                                        </p:attrNameLst>
                                      </p:cBhvr>
                                      <p:to>
                                        <p:strVal val="visible"/>
                                      </p:to>
                                    </p:set>
                                    <p:animEffect transition="in" filter="fade">
                                      <p:cBhvr>
                                        <p:cTn id="7" dur="1000"/>
                                        <p:tgtEl>
                                          <p:spTgt spid="1048639"/>
                                        </p:tgtEl>
                                      </p:cBhvr>
                                    </p:animEffect>
                                    <p:anim calcmode="lin" valueType="num">
                                      <p:cBhvr>
                                        <p:cTn id="8" dur="1000" fill="hold">
                                          <p:stCondLst>
                                            <p:cond delay="0"/>
                                          </p:stCondLst>
                                        </p:cTn>
                                        <p:tgtEl>
                                          <p:spTgt spid="1048639"/>
                                        </p:tgtEl>
                                        <p:attrNameLst>
                                          <p:attrName>ppt_x</p:attrName>
                                        </p:attrNameLst>
                                      </p:cBhvr>
                                      <p:tavLst>
                                        <p:tav tm="0">
                                          <p:val>
                                            <p:strVal val="#ppt_x"/>
                                          </p:val>
                                        </p:tav>
                                        <p:tav tm="100000">
                                          <p:val>
                                            <p:strVal val="#ppt_x"/>
                                          </p:val>
                                        </p:tav>
                                      </p:tavLst>
                                    </p:anim>
                                    <p:anim calcmode="lin" valueType="num">
                                      <p:cBhvr>
                                        <p:cTn id="9" dur="900" decel="100000" fill="hold">
                                          <p:stCondLst>
                                            <p:cond delay="0"/>
                                          </p:stCondLst>
                                        </p:cTn>
                                        <p:tgtEl>
                                          <p:spTgt spid="1048639"/>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048639"/>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63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21" name="TextBox 1048720"/>
          <p:cNvSpPr txBox="1"/>
          <p:nvPr/>
        </p:nvSpPr>
        <p:spPr>
          <a:xfrm>
            <a:off x="679430" y="2035201"/>
            <a:ext cx="2512456" cy="1170941"/>
          </a:xfrm>
          <a:prstGeom prst="rect">
            <a:avLst/>
          </a:prstGeom>
        </p:spPr>
        <p:txBody>
          <a:bodyPr wrap="square" rtlCol="0">
            <a:spAutoFit/>
          </a:bodyPr>
          <a:lstStyle/>
          <a:p>
            <a:r>
              <a:rPr lang="en-US" sz="7200" dirty="0">
                <a:solidFill>
                  <a:srgbClr val="660066"/>
                </a:solidFill>
              </a:rPr>
              <a:t>There </a:t>
            </a:r>
            <a:endParaRPr lang="ru-RU" sz="2800" dirty="0">
              <a:solidFill>
                <a:srgbClr val="000000"/>
              </a:solidFill>
            </a:endParaRPr>
          </a:p>
        </p:txBody>
      </p:sp>
      <p:sp>
        <p:nvSpPr>
          <p:cNvPr id="1048722" name="TextBox 1048721"/>
          <p:cNvSpPr txBox="1"/>
          <p:nvPr/>
        </p:nvSpPr>
        <p:spPr>
          <a:xfrm>
            <a:off x="3285888" y="2035201"/>
            <a:ext cx="2174320" cy="1170940"/>
          </a:xfrm>
          <a:prstGeom prst="rect">
            <a:avLst/>
          </a:prstGeom>
        </p:spPr>
        <p:txBody>
          <a:bodyPr wrap="square" rtlCol="0">
            <a:spAutoFit/>
          </a:bodyPr>
          <a:lstStyle/>
          <a:p>
            <a:r>
              <a:rPr lang="en-US" sz="7200" dirty="0">
                <a:solidFill>
                  <a:srgbClr val="660066"/>
                </a:solidFill>
              </a:rPr>
              <a:t>is no</a:t>
            </a:r>
            <a:endParaRPr lang="ru-RU" sz="2800" dirty="0">
              <a:solidFill>
                <a:srgbClr val="000000"/>
              </a:solidFill>
            </a:endParaRPr>
          </a:p>
        </p:txBody>
      </p:sp>
      <p:sp>
        <p:nvSpPr>
          <p:cNvPr id="1048723" name="TextBox 1048722"/>
          <p:cNvSpPr txBox="1"/>
          <p:nvPr/>
        </p:nvSpPr>
        <p:spPr>
          <a:xfrm>
            <a:off x="5460208" y="2035201"/>
            <a:ext cx="3097839" cy="1170940"/>
          </a:xfrm>
          <a:prstGeom prst="rect">
            <a:avLst/>
          </a:prstGeom>
        </p:spPr>
        <p:txBody>
          <a:bodyPr wrap="square" rtlCol="0">
            <a:spAutoFit/>
          </a:bodyPr>
          <a:lstStyle/>
          <a:p>
            <a:r>
              <a:rPr lang="en-US" sz="7200">
                <a:solidFill>
                  <a:srgbClr val="660066"/>
                </a:solidFill>
              </a:rPr>
              <a:t>friend </a:t>
            </a:r>
            <a:endParaRPr lang="ru-RU" sz="2800">
              <a:solidFill>
                <a:srgbClr val="000000"/>
              </a:solidFill>
            </a:endParaRPr>
          </a:p>
        </p:txBody>
      </p:sp>
      <p:sp>
        <p:nvSpPr>
          <p:cNvPr id="1048724" name="TextBox 1048723"/>
          <p:cNvSpPr txBox="1"/>
          <p:nvPr/>
        </p:nvSpPr>
        <p:spPr>
          <a:xfrm>
            <a:off x="571999" y="3429000"/>
            <a:ext cx="4879567" cy="1170940"/>
          </a:xfrm>
          <a:prstGeom prst="rect">
            <a:avLst/>
          </a:prstGeom>
        </p:spPr>
        <p:txBody>
          <a:bodyPr wrap="square" rtlCol="0">
            <a:spAutoFit/>
          </a:bodyPr>
          <a:lstStyle/>
          <a:p>
            <a:r>
              <a:rPr lang="en-US" sz="7200">
                <a:solidFill>
                  <a:srgbClr val="660066"/>
                </a:solidFill>
              </a:rPr>
              <a:t>as loyal as</a:t>
            </a:r>
            <a:endParaRPr lang="ru-RU" sz="2800">
              <a:solidFill>
                <a:srgbClr val="000000"/>
              </a:solidFill>
            </a:endParaRPr>
          </a:p>
        </p:txBody>
      </p:sp>
      <p:sp>
        <p:nvSpPr>
          <p:cNvPr id="1048725" name="TextBox 1048724"/>
          <p:cNvSpPr txBox="1"/>
          <p:nvPr/>
        </p:nvSpPr>
        <p:spPr>
          <a:xfrm>
            <a:off x="5180771" y="3428999"/>
            <a:ext cx="3274409" cy="1170939"/>
          </a:xfrm>
          <a:prstGeom prst="rect">
            <a:avLst/>
          </a:prstGeom>
        </p:spPr>
        <p:txBody>
          <a:bodyPr wrap="square" rtlCol="0">
            <a:spAutoFit/>
          </a:bodyPr>
          <a:lstStyle/>
          <a:p>
            <a:r>
              <a:rPr lang="en-US" sz="7200" dirty="0">
                <a:solidFill>
                  <a:srgbClr val="660066"/>
                </a:solidFill>
              </a:rPr>
              <a:t>a book. </a:t>
            </a:r>
            <a:endParaRPr lang="ru-RU" sz="2800" dirty="0">
              <a:solidFill>
                <a:srgbClr val="000000"/>
              </a:solidFill>
            </a:endParaRPr>
          </a:p>
        </p:txBody>
      </p:sp>
      <p:sp>
        <p:nvSpPr>
          <p:cNvPr id="1048726" name="TextBox 1048725"/>
          <p:cNvSpPr txBox="1"/>
          <p:nvPr/>
        </p:nvSpPr>
        <p:spPr>
          <a:xfrm>
            <a:off x="1935658" y="5017106"/>
            <a:ext cx="7681258" cy="815341"/>
          </a:xfrm>
          <a:prstGeom prst="rect">
            <a:avLst/>
          </a:prstGeom>
        </p:spPr>
        <p:txBody>
          <a:bodyPr wrap="square" rtlCol="0">
            <a:spAutoFit/>
          </a:bodyPr>
          <a:lstStyle/>
          <a:p>
            <a:r>
              <a:rPr lang="en-US" sz="4800" dirty="0">
                <a:solidFill>
                  <a:srgbClr val="6600CC"/>
                </a:solidFill>
              </a:rPr>
              <a:t>Ernest Hemingway </a:t>
            </a:r>
            <a:endParaRPr lang="ru-RU" sz="4800" dirty="0">
              <a:solidFill>
                <a:srgbClr val="0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048721"/>
                                        </p:tgtEl>
                                        <p:attrNameLst>
                                          <p:attrName>style.visibility</p:attrName>
                                        </p:attrNameLst>
                                      </p:cBhvr>
                                      <p:to>
                                        <p:strVal val="visible"/>
                                      </p:to>
                                    </p:set>
                                    <p:anim calcmode="lin" valueType="num">
                                      <p:cBhvr>
                                        <p:cTn id="7" dur="500" fill="hold">
                                          <p:stCondLst>
                                            <p:cond delay="0"/>
                                          </p:stCondLst>
                                        </p:cTn>
                                        <p:tgtEl>
                                          <p:spTgt spid="1048721"/>
                                        </p:tgtEl>
                                        <p:attrNameLst>
                                          <p:attrName>ppt_w</p:attrName>
                                        </p:attrNameLst>
                                      </p:cBhvr>
                                      <p:tavLst>
                                        <p:tav tm="0">
                                          <p:val>
                                            <p:fltVal val="0"/>
                                          </p:val>
                                        </p:tav>
                                        <p:tav tm="100000">
                                          <p:val>
                                            <p:strVal val="#ppt_w"/>
                                          </p:val>
                                        </p:tav>
                                      </p:tavLst>
                                    </p:anim>
                                    <p:anim calcmode="lin" valueType="num">
                                      <p:cBhvr>
                                        <p:cTn id="8" dur="500" fill="hold">
                                          <p:stCondLst>
                                            <p:cond delay="0"/>
                                          </p:stCondLst>
                                        </p:cTn>
                                        <p:tgtEl>
                                          <p:spTgt spid="1048721"/>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1048722"/>
                                        </p:tgtEl>
                                        <p:attrNameLst>
                                          <p:attrName>style.visibility</p:attrName>
                                        </p:attrNameLst>
                                      </p:cBhvr>
                                      <p:to>
                                        <p:strVal val="visible"/>
                                      </p:to>
                                    </p:set>
                                    <p:anim calcmode="lin" valueType="num">
                                      <p:cBhvr>
                                        <p:cTn id="13" dur="500" fill="hold">
                                          <p:stCondLst>
                                            <p:cond delay="0"/>
                                          </p:stCondLst>
                                        </p:cTn>
                                        <p:tgtEl>
                                          <p:spTgt spid="1048722"/>
                                        </p:tgtEl>
                                        <p:attrNameLst>
                                          <p:attrName>ppt_w</p:attrName>
                                        </p:attrNameLst>
                                      </p:cBhvr>
                                      <p:tavLst>
                                        <p:tav tm="0">
                                          <p:val>
                                            <p:fltVal val="0"/>
                                          </p:val>
                                        </p:tav>
                                        <p:tav tm="100000">
                                          <p:val>
                                            <p:strVal val="#ppt_w"/>
                                          </p:val>
                                        </p:tav>
                                      </p:tavLst>
                                    </p:anim>
                                    <p:anim calcmode="lin" valueType="num">
                                      <p:cBhvr>
                                        <p:cTn id="14" dur="500" fill="hold">
                                          <p:stCondLst>
                                            <p:cond delay="0"/>
                                          </p:stCondLst>
                                        </p:cTn>
                                        <p:tgtEl>
                                          <p:spTgt spid="1048722"/>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1048723"/>
                                        </p:tgtEl>
                                        <p:attrNameLst>
                                          <p:attrName>style.visibility</p:attrName>
                                        </p:attrNameLst>
                                      </p:cBhvr>
                                      <p:to>
                                        <p:strVal val="visible"/>
                                      </p:to>
                                    </p:set>
                                    <p:anim calcmode="lin" valueType="num">
                                      <p:cBhvr>
                                        <p:cTn id="19" dur="500" fill="hold">
                                          <p:stCondLst>
                                            <p:cond delay="0"/>
                                          </p:stCondLst>
                                        </p:cTn>
                                        <p:tgtEl>
                                          <p:spTgt spid="1048723"/>
                                        </p:tgtEl>
                                        <p:attrNameLst>
                                          <p:attrName>ppt_w</p:attrName>
                                        </p:attrNameLst>
                                      </p:cBhvr>
                                      <p:tavLst>
                                        <p:tav tm="0">
                                          <p:val>
                                            <p:fltVal val="0"/>
                                          </p:val>
                                        </p:tav>
                                        <p:tav tm="100000">
                                          <p:val>
                                            <p:strVal val="#ppt_w"/>
                                          </p:val>
                                        </p:tav>
                                      </p:tavLst>
                                    </p:anim>
                                    <p:anim calcmode="lin" valueType="num">
                                      <p:cBhvr>
                                        <p:cTn id="20" dur="500" fill="hold">
                                          <p:stCondLst>
                                            <p:cond delay="0"/>
                                          </p:stCondLst>
                                        </p:cTn>
                                        <p:tgtEl>
                                          <p:spTgt spid="1048723"/>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1048724"/>
                                        </p:tgtEl>
                                        <p:attrNameLst>
                                          <p:attrName>style.visibility</p:attrName>
                                        </p:attrNameLst>
                                      </p:cBhvr>
                                      <p:to>
                                        <p:strVal val="visible"/>
                                      </p:to>
                                    </p:set>
                                    <p:anim calcmode="lin" valueType="num">
                                      <p:cBhvr>
                                        <p:cTn id="25" dur="500" fill="hold">
                                          <p:stCondLst>
                                            <p:cond delay="0"/>
                                          </p:stCondLst>
                                        </p:cTn>
                                        <p:tgtEl>
                                          <p:spTgt spid="1048724"/>
                                        </p:tgtEl>
                                        <p:attrNameLst>
                                          <p:attrName>ppt_w</p:attrName>
                                        </p:attrNameLst>
                                      </p:cBhvr>
                                      <p:tavLst>
                                        <p:tav tm="0">
                                          <p:val>
                                            <p:fltVal val="0"/>
                                          </p:val>
                                        </p:tav>
                                        <p:tav tm="100000">
                                          <p:val>
                                            <p:strVal val="#ppt_w"/>
                                          </p:val>
                                        </p:tav>
                                      </p:tavLst>
                                    </p:anim>
                                    <p:anim calcmode="lin" valueType="num">
                                      <p:cBhvr>
                                        <p:cTn id="26" dur="500" fill="hold">
                                          <p:stCondLst>
                                            <p:cond delay="0"/>
                                          </p:stCondLst>
                                        </p:cTn>
                                        <p:tgtEl>
                                          <p:spTgt spid="1048724"/>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1048725"/>
                                        </p:tgtEl>
                                        <p:attrNameLst>
                                          <p:attrName>style.visibility</p:attrName>
                                        </p:attrNameLst>
                                      </p:cBhvr>
                                      <p:to>
                                        <p:strVal val="visible"/>
                                      </p:to>
                                    </p:set>
                                    <p:anim calcmode="lin" valueType="num">
                                      <p:cBhvr>
                                        <p:cTn id="31" dur="500" fill="hold">
                                          <p:stCondLst>
                                            <p:cond delay="0"/>
                                          </p:stCondLst>
                                        </p:cTn>
                                        <p:tgtEl>
                                          <p:spTgt spid="1048725"/>
                                        </p:tgtEl>
                                        <p:attrNameLst>
                                          <p:attrName>ppt_w</p:attrName>
                                        </p:attrNameLst>
                                      </p:cBhvr>
                                      <p:tavLst>
                                        <p:tav tm="0">
                                          <p:val>
                                            <p:fltVal val="0"/>
                                          </p:val>
                                        </p:tav>
                                        <p:tav tm="100000">
                                          <p:val>
                                            <p:strVal val="#ppt_w"/>
                                          </p:val>
                                        </p:tav>
                                      </p:tavLst>
                                    </p:anim>
                                    <p:anim calcmode="lin" valueType="num">
                                      <p:cBhvr>
                                        <p:cTn id="32" dur="500" fill="hold">
                                          <p:stCondLst>
                                            <p:cond delay="0"/>
                                          </p:stCondLst>
                                        </p:cTn>
                                        <p:tgtEl>
                                          <p:spTgt spid="1048725"/>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1048726"/>
                                        </p:tgtEl>
                                        <p:attrNameLst>
                                          <p:attrName>style.visibility</p:attrName>
                                        </p:attrNameLst>
                                      </p:cBhvr>
                                      <p:to>
                                        <p:strVal val="visible"/>
                                      </p:to>
                                    </p:set>
                                    <p:anim calcmode="lin" valueType="num">
                                      <p:cBhvr>
                                        <p:cTn id="37" dur="500" fill="hold">
                                          <p:stCondLst>
                                            <p:cond delay="0"/>
                                          </p:stCondLst>
                                        </p:cTn>
                                        <p:tgtEl>
                                          <p:spTgt spid="1048726"/>
                                        </p:tgtEl>
                                        <p:attrNameLst>
                                          <p:attrName>ppt_w</p:attrName>
                                        </p:attrNameLst>
                                      </p:cBhvr>
                                      <p:tavLst>
                                        <p:tav tm="0">
                                          <p:val>
                                            <p:fltVal val="0"/>
                                          </p:val>
                                        </p:tav>
                                        <p:tav tm="100000">
                                          <p:val>
                                            <p:strVal val="#ppt_w"/>
                                          </p:val>
                                        </p:tav>
                                      </p:tavLst>
                                    </p:anim>
                                    <p:anim calcmode="lin" valueType="num">
                                      <p:cBhvr>
                                        <p:cTn id="38" dur="500" fill="hold">
                                          <p:stCondLst>
                                            <p:cond delay="0"/>
                                          </p:stCondLst>
                                        </p:cTn>
                                        <p:tgtEl>
                                          <p:spTgt spid="104872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721" grpId="0"/>
      <p:bldP spid="1048722" grpId="0"/>
      <p:bldP spid="1048723" grpId="0"/>
      <p:bldP spid="1048724" grpId="0"/>
      <p:bldP spid="1048725" grpId="0"/>
      <p:bldP spid="104872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15" name="Объект 1"/>
          <p:cNvSpPr>
            <a:spLocks noGrp="1"/>
          </p:cNvSpPr>
          <p:nvPr>
            <p:ph idx="1"/>
          </p:nvPr>
        </p:nvSpPr>
        <p:spPr>
          <a:xfrm>
            <a:off x="457200" y="836712"/>
            <a:ext cx="8229600" cy="5259288"/>
          </a:xfrm>
        </p:spPr>
        <p:txBody>
          <a:bodyPr/>
          <a:lstStyle/>
          <a:p>
            <a:pPr marL="0" indent="0">
              <a:buNone/>
            </a:pPr>
            <a:r>
              <a:rPr lang="en-US" sz="2800" dirty="0">
                <a:solidFill>
                  <a:schemeClr val="accent1">
                    <a:lumMod val="75000"/>
                  </a:schemeClr>
                </a:solidFill>
              </a:rPr>
              <a:t>1.</a:t>
            </a:r>
            <a:r>
              <a:rPr lang="en-US" sz="2800" dirty="0"/>
              <a:t>I prefer to read (a type of book) …</a:t>
            </a:r>
          </a:p>
          <a:p>
            <a:pPr marL="0" indent="0">
              <a:buNone/>
            </a:pPr>
            <a:r>
              <a:rPr lang="en-US" sz="2800" dirty="0">
                <a:solidFill>
                  <a:schemeClr val="accent1">
                    <a:lumMod val="75000"/>
                  </a:schemeClr>
                </a:solidFill>
              </a:rPr>
              <a:t>2.</a:t>
            </a:r>
            <a:r>
              <a:rPr lang="en-US" sz="2800" dirty="0"/>
              <a:t>My </a:t>
            </a:r>
            <a:r>
              <a:rPr lang="en-US" sz="2800" dirty="0" err="1"/>
              <a:t>favourite</a:t>
            </a:r>
            <a:r>
              <a:rPr lang="en-US" sz="2800" dirty="0"/>
              <a:t> book is …</a:t>
            </a:r>
          </a:p>
          <a:p>
            <a:pPr marL="0" indent="0">
              <a:buNone/>
            </a:pPr>
            <a:r>
              <a:rPr lang="en-US" sz="2800" dirty="0">
                <a:solidFill>
                  <a:schemeClr val="accent1">
                    <a:lumMod val="75000"/>
                  </a:schemeClr>
                </a:solidFill>
              </a:rPr>
              <a:t>3.</a:t>
            </a:r>
            <a:r>
              <a:rPr lang="en-US" sz="2800" dirty="0"/>
              <a:t>I liked this book, because it is    …   (adjectives)</a:t>
            </a:r>
          </a:p>
          <a:p>
            <a:pPr marL="0" indent="0">
              <a:buNone/>
            </a:pPr>
            <a:r>
              <a:rPr lang="en-US" sz="2800" dirty="0">
                <a:solidFill>
                  <a:schemeClr val="accent1">
                    <a:lumMod val="75000"/>
                  </a:schemeClr>
                </a:solidFill>
              </a:rPr>
              <a:t>4.</a:t>
            </a:r>
            <a:r>
              <a:rPr lang="en-US" sz="2800" dirty="0"/>
              <a:t>The book is about …    (adventures, love, friendship, devotion, journeys, mysteries, </a:t>
            </a:r>
            <a:r>
              <a:rPr lang="en-US" sz="2800" dirty="0" err="1"/>
              <a:t>etc</a:t>
            </a:r>
            <a:r>
              <a:rPr lang="en-US" sz="2800" dirty="0"/>
              <a:t>)</a:t>
            </a:r>
          </a:p>
          <a:p>
            <a:pPr marL="0" indent="0">
              <a:buNone/>
            </a:pPr>
            <a:r>
              <a:rPr lang="en-US" sz="2800" dirty="0">
                <a:solidFill>
                  <a:schemeClr val="accent1">
                    <a:lumMod val="75000"/>
                  </a:schemeClr>
                </a:solidFill>
              </a:rPr>
              <a:t>5.</a:t>
            </a:r>
            <a:r>
              <a:rPr lang="en-US" sz="2800" dirty="0"/>
              <a:t>The main character is  …</a:t>
            </a:r>
          </a:p>
          <a:p>
            <a:pPr marL="0" indent="0">
              <a:buNone/>
            </a:pPr>
            <a:r>
              <a:rPr lang="en-US" sz="2800" dirty="0">
                <a:solidFill>
                  <a:schemeClr val="accent1">
                    <a:lumMod val="75000"/>
                  </a:schemeClr>
                </a:solidFill>
              </a:rPr>
              <a:t>6.</a:t>
            </a:r>
            <a:r>
              <a:rPr lang="en-US" sz="2800" dirty="0"/>
              <a:t>While reading this book I felt  …   (admiration,       sympathy, excitement, delight, sadness, anger, fear, </a:t>
            </a:r>
            <a:r>
              <a:rPr lang="en-US" sz="2800" dirty="0" err="1"/>
              <a:t>etc</a:t>
            </a:r>
            <a:r>
              <a:rPr lang="en-US" sz="2800" dirty="0"/>
              <a:t>)</a:t>
            </a:r>
          </a:p>
          <a:p>
            <a:pPr marL="0" indent="0">
              <a:buNone/>
            </a:pPr>
            <a:r>
              <a:rPr lang="en-US" sz="2800" dirty="0">
                <a:solidFill>
                  <a:schemeClr val="accent1">
                    <a:lumMod val="75000"/>
                  </a:schemeClr>
                </a:solidFill>
              </a:rPr>
              <a:t>7.</a:t>
            </a:r>
            <a:r>
              <a:rPr lang="en-US" sz="2800" dirty="0"/>
              <a:t>I think this book is worth reading, because  …</a:t>
            </a:r>
            <a:endParaRPr lang="ru-RU" sz="2800" dirty="0"/>
          </a:p>
        </p:txBody>
      </p:sp>
      <p:sp>
        <p:nvSpPr>
          <p:cNvPr id="1048716" name="Заголовок 2"/>
          <p:cNvSpPr>
            <a:spLocks noGrp="1"/>
          </p:cNvSpPr>
          <p:nvPr>
            <p:ph type="title"/>
          </p:nvPr>
        </p:nvSpPr>
        <p:spPr>
          <a:xfrm>
            <a:off x="457200" y="152400"/>
            <a:ext cx="8229600" cy="612304"/>
          </a:xfrm>
        </p:spPr>
        <p:txBody>
          <a:bodyPr>
            <a:normAutofit/>
          </a:bodyPr>
          <a:lstStyle/>
          <a:p>
            <a:r>
              <a:rPr lang="en-US" sz="2800" dirty="0">
                <a:solidFill>
                  <a:schemeClr val="accent1">
                    <a:lumMod val="75000"/>
                  </a:schemeClr>
                </a:solidFill>
              </a:rPr>
              <a:t>Complete the sentences and make up a book review</a:t>
            </a:r>
            <a:endParaRPr lang="ru-RU" sz="2800" dirty="0">
              <a:solidFill>
                <a:schemeClr val="accent1">
                  <a:lumMod val="75000"/>
                </a:schemeClr>
              </a:solidFill>
            </a:endParaRPr>
          </a:p>
        </p:txBody>
      </p:sp>
      <p:sp>
        <p:nvSpPr>
          <p:cNvPr id="1048717" name="Прямоугольник: скругленные углы 3"/>
          <p:cNvSpPr/>
          <p:nvPr/>
        </p:nvSpPr>
        <p:spPr>
          <a:xfrm>
            <a:off x="0" y="6292754"/>
            <a:ext cx="3816424" cy="477760"/>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800" b="1" dirty="0">
                <a:solidFill>
                  <a:schemeClr val="bg1"/>
                </a:solidFill>
                <a:latin typeface="Calibri" panose="020F0502020204030204" pitchFamily="34" charset="0"/>
                <a:cs typeface="Calibri" panose="020F0502020204030204" pitchFamily="34" charset="0"/>
              </a:rPr>
              <a:t>ZOOM: </a:t>
            </a:r>
            <a:r>
              <a:rPr lang="ru-RU" sz="1800" b="1" dirty="0">
                <a:solidFill>
                  <a:schemeClr val="bg1"/>
                </a:solidFill>
                <a:latin typeface="Calibri" panose="020F0502020204030204" pitchFamily="34" charset="0"/>
                <a:cs typeface="Calibri" panose="020F0502020204030204" pitchFamily="34" charset="0"/>
              </a:rPr>
              <a:t>Участники →Поднять руки</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50" name="Объект 5"/>
          <p:cNvSpPr>
            <a:spLocks noGrp="1"/>
          </p:cNvSpPr>
          <p:nvPr>
            <p:ph sz="quarter" idx="1"/>
          </p:nvPr>
        </p:nvSpPr>
        <p:spPr>
          <a:xfrm>
            <a:off x="395536" y="476672"/>
            <a:ext cx="3384376" cy="5544616"/>
          </a:xfrm>
        </p:spPr>
        <p:txBody>
          <a:bodyPr>
            <a:normAutofit fontScale="99808" lnSpcReduction="10000"/>
          </a:bodyPr>
          <a:lstStyle/>
          <a:p>
            <a:pPr marL="0" indent="0">
              <a:buNone/>
            </a:pPr>
            <a:r>
              <a:rPr lang="en-US" sz="3600" b="1" dirty="0">
                <a:solidFill>
                  <a:schemeClr val="bg1"/>
                </a:solidFill>
                <a:latin typeface="Blackadder ITC" panose="04020505051007020D02" pitchFamily="82" charset="0"/>
              </a:rPr>
              <a:t>We can be boring or interesting,</a:t>
            </a:r>
          </a:p>
          <a:p>
            <a:pPr marL="0" indent="0">
              <a:buNone/>
            </a:pPr>
            <a:r>
              <a:rPr lang="en-US" sz="3600" b="1" dirty="0">
                <a:solidFill>
                  <a:schemeClr val="bg1"/>
                </a:solidFill>
                <a:latin typeface="Blackadder ITC" panose="04020505051007020D02" pitchFamily="82" charset="0"/>
              </a:rPr>
              <a:t>We can be long or short,</a:t>
            </a:r>
          </a:p>
          <a:p>
            <a:pPr marL="0" indent="0">
              <a:buNone/>
            </a:pPr>
            <a:r>
              <a:rPr lang="en-US" sz="3600" b="1" dirty="0">
                <a:solidFill>
                  <a:schemeClr val="bg1"/>
                </a:solidFill>
                <a:latin typeface="Blackadder ITC" panose="04020505051007020D02" pitchFamily="82" charset="0"/>
              </a:rPr>
              <a:t>We can have pictures or just words.</a:t>
            </a:r>
          </a:p>
          <a:p>
            <a:pPr marL="0" indent="0">
              <a:buNone/>
            </a:pPr>
            <a:r>
              <a:rPr lang="en-US" sz="3600" b="1" dirty="0">
                <a:solidFill>
                  <a:schemeClr val="bg1"/>
                </a:solidFill>
                <a:latin typeface="Blackadder ITC" panose="04020505051007020D02" pitchFamily="82" charset="0"/>
              </a:rPr>
              <a:t>Many people love us,</a:t>
            </a:r>
          </a:p>
          <a:p>
            <a:pPr marL="0" indent="0">
              <a:buNone/>
            </a:pPr>
            <a:r>
              <a:rPr lang="en-US" sz="3600" b="1" dirty="0">
                <a:solidFill>
                  <a:schemeClr val="bg1"/>
                </a:solidFill>
                <a:latin typeface="Blackadder ITC" panose="04020505051007020D02" pitchFamily="82" charset="0"/>
              </a:rPr>
              <a:t>But many are not fond of us.</a:t>
            </a:r>
          </a:p>
          <a:p>
            <a:pPr marL="0" indent="0">
              <a:buNone/>
            </a:pPr>
            <a:r>
              <a:rPr lang="en-US" b="1" dirty="0">
                <a:solidFill>
                  <a:srgbClr val="FFFF00"/>
                </a:solidFill>
                <a:latin typeface="Arial Rounded MT Bold" panose="020F0704030504030204" pitchFamily="34" charset="0"/>
              </a:rPr>
              <a:t>What are we?</a:t>
            </a:r>
          </a:p>
          <a:p>
            <a:pPr marL="0" indent="0">
              <a:buNone/>
            </a:pPr>
            <a:endParaRPr lang="ru-RU" dirty="0">
              <a:solidFill>
                <a:schemeClr val="bg1"/>
              </a:solidFill>
              <a:latin typeface="Arial Black" panose="020B0A04020102020204" pitchFamily="34" charset="0"/>
            </a:endParaRPr>
          </a:p>
        </p:txBody>
      </p:sp>
      <p:sp>
        <p:nvSpPr>
          <p:cNvPr id="1048651" name="Текст 6"/>
          <p:cNvSpPr>
            <a:spLocks noGrp="1"/>
          </p:cNvSpPr>
          <p:nvPr>
            <p:ph type="body" idx="2"/>
          </p:nvPr>
        </p:nvSpPr>
        <p:spPr>
          <a:xfrm>
            <a:off x="4283968" y="3429000"/>
            <a:ext cx="4608512" cy="2664296"/>
          </a:xfrm>
        </p:spPr>
        <p:txBody>
          <a:bodyPr>
            <a:normAutofit/>
          </a:bodyPr>
          <a:lstStyle/>
          <a:p>
            <a:r>
              <a:rPr lang="en-US" sz="2000" b="1" dirty="0">
                <a:solidFill>
                  <a:schemeClr val="tx1">
                    <a:lumMod val="95000"/>
                  </a:schemeClr>
                </a:solidFill>
                <a:latin typeface="Castellar" panose="020A0402060406010301" pitchFamily="18" charset="0"/>
              </a:rPr>
              <a:t>I know everything, </a:t>
            </a:r>
          </a:p>
          <a:p>
            <a:r>
              <a:rPr lang="en-US" sz="2000" b="1" dirty="0">
                <a:solidFill>
                  <a:schemeClr val="tx1">
                    <a:lumMod val="95000"/>
                  </a:schemeClr>
                </a:solidFill>
                <a:latin typeface="Castellar" panose="020A0402060406010301" pitchFamily="18" charset="0"/>
              </a:rPr>
              <a:t>I teach everybody.</a:t>
            </a:r>
          </a:p>
          <a:p>
            <a:r>
              <a:rPr lang="en-US" sz="2000" b="1" dirty="0">
                <a:solidFill>
                  <a:schemeClr val="tx1">
                    <a:lumMod val="95000"/>
                  </a:schemeClr>
                </a:solidFill>
                <a:latin typeface="Castellar" panose="020A0402060406010301" pitchFamily="18" charset="0"/>
              </a:rPr>
              <a:t>But to make friends with me</a:t>
            </a:r>
          </a:p>
          <a:p>
            <a:r>
              <a:rPr lang="en-US" sz="2000" b="1" dirty="0">
                <a:solidFill>
                  <a:schemeClr val="tx1">
                    <a:lumMod val="95000"/>
                  </a:schemeClr>
                </a:solidFill>
                <a:latin typeface="Castellar" panose="020A0402060406010301" pitchFamily="18" charset="0"/>
              </a:rPr>
              <a:t>You must first learn.</a:t>
            </a:r>
            <a:endParaRPr lang="ru-RU" sz="2000" b="1" dirty="0">
              <a:solidFill>
                <a:schemeClr val="tx1">
                  <a:lumMod val="95000"/>
                </a:schemeClr>
              </a:solidFill>
            </a:endParaRPr>
          </a:p>
        </p:txBody>
      </p:sp>
      <p:sp>
        <p:nvSpPr>
          <p:cNvPr id="1048652" name="Заголовок 4"/>
          <p:cNvSpPr>
            <a:spLocks noGrp="1"/>
          </p:cNvSpPr>
          <p:nvPr>
            <p:ph type="title"/>
          </p:nvPr>
        </p:nvSpPr>
        <p:spPr>
          <a:xfrm>
            <a:off x="3779912" y="476672"/>
            <a:ext cx="5055096" cy="2539752"/>
          </a:xfrm>
        </p:spPr>
        <p:txBody>
          <a:bodyPr>
            <a:noAutofit/>
          </a:bodyPr>
          <a:lstStyle/>
          <a:p>
            <a:r>
              <a:rPr lang="en-US" sz="2800" i="1" dirty="0">
                <a:solidFill>
                  <a:srgbClr val="002060"/>
                </a:solidFill>
                <a:latin typeface="Berlin Sans FB Demi" panose="020E0802020502020306" pitchFamily="34" charset="0"/>
              </a:rPr>
              <a:t>It has no mouth</a:t>
            </a:r>
            <a:br>
              <a:rPr lang="en-US" sz="2800" i="1" dirty="0">
                <a:solidFill>
                  <a:srgbClr val="002060"/>
                </a:solidFill>
                <a:latin typeface="Berlin Sans FB Demi" panose="020E0802020502020306" pitchFamily="34" charset="0"/>
              </a:rPr>
            </a:br>
            <a:r>
              <a:rPr lang="en-US" sz="2800" i="1" dirty="0">
                <a:solidFill>
                  <a:srgbClr val="002060"/>
                </a:solidFill>
                <a:latin typeface="Berlin Sans FB Demi" panose="020E0802020502020306" pitchFamily="34" charset="0"/>
              </a:rPr>
              <a:t>but speaks</a:t>
            </a:r>
            <a:br>
              <a:rPr lang="en-US" sz="2800" i="1" dirty="0">
                <a:solidFill>
                  <a:srgbClr val="002060"/>
                </a:solidFill>
                <a:latin typeface="Berlin Sans FB Demi" panose="020E0802020502020306" pitchFamily="34" charset="0"/>
              </a:rPr>
            </a:br>
            <a:r>
              <a:rPr lang="en-US" sz="2800" i="1" dirty="0">
                <a:solidFill>
                  <a:srgbClr val="002060"/>
                </a:solidFill>
                <a:latin typeface="Berlin Sans FB Demi" panose="020E0802020502020306" pitchFamily="34" charset="0"/>
              </a:rPr>
              <a:t>It is not a tree but  it has leaves</a:t>
            </a:r>
            <a:br>
              <a:rPr lang="en-US" sz="2800" i="1" dirty="0">
                <a:solidFill>
                  <a:srgbClr val="002060"/>
                </a:solidFill>
                <a:latin typeface="Berlin Sans FB Demi" panose="020E0802020502020306" pitchFamily="34" charset="0"/>
              </a:rPr>
            </a:br>
            <a:r>
              <a:rPr lang="en-US" sz="2800" i="1" dirty="0">
                <a:solidFill>
                  <a:srgbClr val="002060"/>
                </a:solidFill>
                <a:latin typeface="Berlin Sans FB Demi" panose="020E0802020502020306" pitchFamily="34" charset="0"/>
              </a:rPr>
              <a:t>It is not  alive </a:t>
            </a:r>
            <a:br>
              <a:rPr lang="en-US" sz="2800" i="1" dirty="0">
                <a:solidFill>
                  <a:srgbClr val="002060"/>
                </a:solidFill>
                <a:latin typeface="Berlin Sans FB Demi" panose="020E0802020502020306" pitchFamily="34" charset="0"/>
              </a:rPr>
            </a:br>
            <a:r>
              <a:rPr lang="en-US" sz="2800" i="1" dirty="0">
                <a:solidFill>
                  <a:srgbClr val="002060"/>
                </a:solidFill>
                <a:latin typeface="Berlin Sans FB Demi" panose="020E0802020502020306" pitchFamily="34" charset="0"/>
              </a:rPr>
              <a:t>But it can be a good friend.</a:t>
            </a:r>
            <a:endParaRPr lang="ru-RU" sz="2800" i="1" dirty="0">
              <a:solidFill>
                <a:srgbClr val="002060"/>
              </a:solidFill>
            </a:endParaRPr>
          </a:p>
        </p:txBody>
      </p:sp>
      <p:sp>
        <p:nvSpPr>
          <p:cNvPr id="1048653" name="Горизонтальный свиток 9"/>
          <p:cNvSpPr/>
          <p:nvPr/>
        </p:nvSpPr>
        <p:spPr>
          <a:xfrm>
            <a:off x="4932040" y="5581072"/>
            <a:ext cx="3240360" cy="1033272"/>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solidFill>
                  <a:srgbClr val="FFFF00"/>
                </a:solidFill>
              </a:rPr>
              <a:t>Books</a:t>
            </a:r>
            <a:endParaRPr lang="ru-RU" sz="4000" dirty="0">
              <a:solidFill>
                <a:srgbClr val="FFFF00"/>
              </a:solidFill>
            </a:endParaRPr>
          </a:p>
        </p:txBody>
      </p:sp>
      <p:sp>
        <p:nvSpPr>
          <p:cNvPr id="1048654" name="Прямоугольник: скругленные углы 6"/>
          <p:cNvSpPr/>
          <p:nvPr/>
        </p:nvSpPr>
        <p:spPr>
          <a:xfrm>
            <a:off x="0" y="6292754"/>
            <a:ext cx="3816424" cy="477760"/>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800" b="1" dirty="0">
                <a:solidFill>
                  <a:schemeClr val="bg1"/>
                </a:solidFill>
                <a:latin typeface="Calibri" panose="020F0502020204030204" pitchFamily="34" charset="0"/>
                <a:cs typeface="Calibri" panose="020F0502020204030204" pitchFamily="34" charset="0"/>
              </a:rPr>
              <a:t>ZOOM: </a:t>
            </a:r>
            <a:r>
              <a:rPr lang="ru-RU" sz="1800" b="1" dirty="0">
                <a:solidFill>
                  <a:schemeClr val="bg1"/>
                </a:solidFill>
                <a:latin typeface="Calibri" panose="020F0502020204030204" pitchFamily="34" charset="0"/>
                <a:cs typeface="Calibri" panose="020F0502020204030204" pitchFamily="34" charset="0"/>
              </a:rPr>
              <a:t>Участники →Поднять руки</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048653"/>
                                        </p:tgtEl>
                                        <p:attrNameLst>
                                          <p:attrName>style.visibility</p:attrName>
                                        </p:attrNameLst>
                                      </p:cBhvr>
                                      <p:to>
                                        <p:strVal val="visible"/>
                                      </p:to>
                                    </p:set>
                                    <p:anim calcmode="lin" valueType="num">
                                      <p:cBhvr>
                                        <p:cTn id="7" dur="1000" fill="hold"/>
                                        <p:tgtEl>
                                          <p:spTgt spid="1048653"/>
                                        </p:tgtEl>
                                        <p:attrNameLst>
                                          <p:attrName>ppt_w</p:attrName>
                                        </p:attrNameLst>
                                      </p:cBhvr>
                                      <p:tavLst>
                                        <p:tav tm="0">
                                          <p:val>
                                            <p:fltVal val="0"/>
                                          </p:val>
                                        </p:tav>
                                        <p:tav tm="100000">
                                          <p:val>
                                            <p:strVal val="#ppt_w"/>
                                          </p:val>
                                        </p:tav>
                                      </p:tavLst>
                                    </p:anim>
                                    <p:anim calcmode="lin" valueType="num">
                                      <p:cBhvr>
                                        <p:cTn id="8" dur="1000" fill="hold"/>
                                        <p:tgtEl>
                                          <p:spTgt spid="1048653"/>
                                        </p:tgtEl>
                                        <p:attrNameLst>
                                          <p:attrName>ppt_h</p:attrName>
                                        </p:attrNameLst>
                                      </p:cBhvr>
                                      <p:tavLst>
                                        <p:tav tm="0">
                                          <p:val>
                                            <p:fltVal val="0"/>
                                          </p:val>
                                        </p:tav>
                                        <p:tav tm="100000">
                                          <p:val>
                                            <p:strVal val="#ppt_h"/>
                                          </p:val>
                                        </p:tav>
                                      </p:tavLst>
                                    </p:anim>
                                    <p:anim calcmode="lin" valueType="num">
                                      <p:cBhvr>
                                        <p:cTn id="9" dur="1000" fill="hold"/>
                                        <p:tgtEl>
                                          <p:spTgt spid="1048653"/>
                                        </p:tgtEl>
                                        <p:attrNameLst>
                                          <p:attrName>style.rotation</p:attrName>
                                        </p:attrNameLst>
                                      </p:cBhvr>
                                      <p:tavLst>
                                        <p:tav tm="0">
                                          <p:val>
                                            <p:fltVal val="90"/>
                                          </p:val>
                                        </p:tav>
                                        <p:tav tm="100000">
                                          <p:val>
                                            <p:fltVal val="0"/>
                                          </p:val>
                                        </p:tav>
                                      </p:tavLst>
                                    </p:anim>
                                    <p:animEffect transition="in" filter="fade">
                                      <p:cBhvr>
                                        <p:cTn id="10" dur="1000"/>
                                        <p:tgtEl>
                                          <p:spTgt spid="10486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65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55" name="Овал 3"/>
          <p:cNvSpPr/>
          <p:nvPr/>
        </p:nvSpPr>
        <p:spPr>
          <a:xfrm>
            <a:off x="3419872" y="2492896"/>
            <a:ext cx="2448272" cy="11521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solidFill>
                  <a:srgbClr val="FFFF00"/>
                </a:solidFill>
              </a:rPr>
              <a:t>genres</a:t>
            </a:r>
            <a:endParaRPr lang="ru-RU" sz="4000" dirty="0">
              <a:solidFill>
                <a:srgbClr val="FFFF00"/>
              </a:solidFill>
            </a:endParaRPr>
          </a:p>
        </p:txBody>
      </p:sp>
      <p:cxnSp>
        <p:nvCxnSpPr>
          <p:cNvPr id="3145730" name="Прямая со стрелкой 3145735"/>
          <p:cNvCxnSpPr>
            <a:cxnSpLocks/>
          </p:cNvCxnSpPr>
          <p:nvPr/>
        </p:nvCxnSpPr>
        <p:spPr>
          <a:xfrm flipH="1">
            <a:off x="3995236" y="3658040"/>
            <a:ext cx="356569" cy="1022098"/>
          </a:xfrm>
          <a:prstGeom prst="straightConnector1">
            <a:avLst/>
          </a:prstGeom>
          <a:solidFill>
            <a:srgbClr val="FFFFFF"/>
          </a:solidFill>
          <a:ln w="25400">
            <a:solidFill>
              <a:srgbClr val="666666"/>
            </a:solidFill>
            <a:tailEnd type="triangle" w="lg" len="lg"/>
          </a:ln>
        </p:spPr>
      </p:cxnSp>
      <p:cxnSp>
        <p:nvCxnSpPr>
          <p:cNvPr id="3145731" name="Прямая со стрелкой 3145736"/>
          <p:cNvCxnSpPr>
            <a:cxnSpLocks/>
          </p:cNvCxnSpPr>
          <p:nvPr/>
        </p:nvCxnSpPr>
        <p:spPr>
          <a:xfrm>
            <a:off x="5420263" y="3572532"/>
            <a:ext cx="901555" cy="635211"/>
          </a:xfrm>
          <a:prstGeom prst="straightConnector1">
            <a:avLst/>
          </a:prstGeom>
          <a:solidFill>
            <a:srgbClr val="FFFFFF"/>
          </a:solidFill>
          <a:ln w="25400">
            <a:solidFill>
              <a:srgbClr val="666666"/>
            </a:solidFill>
            <a:tailEnd type="triangle" w="lg" len="lg"/>
          </a:ln>
        </p:spPr>
      </p:cxnSp>
      <p:cxnSp>
        <p:nvCxnSpPr>
          <p:cNvPr id="3145732" name="Прямая со стрелкой 3145737"/>
          <p:cNvCxnSpPr>
            <a:cxnSpLocks/>
          </p:cNvCxnSpPr>
          <p:nvPr/>
        </p:nvCxnSpPr>
        <p:spPr>
          <a:xfrm flipV="1">
            <a:off x="5708936" y="2593760"/>
            <a:ext cx="690901" cy="204999"/>
          </a:xfrm>
          <a:prstGeom prst="straightConnector1">
            <a:avLst/>
          </a:prstGeom>
          <a:solidFill>
            <a:srgbClr val="FFFFFF"/>
          </a:solidFill>
          <a:ln w="25400">
            <a:solidFill>
              <a:srgbClr val="666666"/>
            </a:solidFill>
            <a:tailEnd type="triangle" w="lg" len="lg"/>
          </a:ln>
        </p:spPr>
      </p:cxnSp>
      <p:cxnSp>
        <p:nvCxnSpPr>
          <p:cNvPr id="3145733" name="Прямая со стрелкой 3145738"/>
          <p:cNvCxnSpPr>
            <a:cxnSpLocks/>
          </p:cNvCxnSpPr>
          <p:nvPr/>
        </p:nvCxnSpPr>
        <p:spPr>
          <a:xfrm flipV="1">
            <a:off x="4922251" y="1781865"/>
            <a:ext cx="159042" cy="675635"/>
          </a:xfrm>
          <a:prstGeom prst="straightConnector1">
            <a:avLst/>
          </a:prstGeom>
          <a:solidFill>
            <a:srgbClr val="FFFFFF"/>
          </a:solidFill>
          <a:ln w="25400">
            <a:solidFill>
              <a:srgbClr val="666666"/>
            </a:solidFill>
            <a:tailEnd type="triangle" w="lg" len="lg"/>
          </a:ln>
        </p:spPr>
      </p:cxnSp>
      <p:cxnSp>
        <p:nvCxnSpPr>
          <p:cNvPr id="3145734" name="Прямая со стрелкой 3145739"/>
          <p:cNvCxnSpPr>
            <a:cxnSpLocks/>
          </p:cNvCxnSpPr>
          <p:nvPr/>
        </p:nvCxnSpPr>
        <p:spPr>
          <a:xfrm flipH="1">
            <a:off x="3063834" y="3439662"/>
            <a:ext cx="483937" cy="311480"/>
          </a:xfrm>
          <a:prstGeom prst="straightConnector1">
            <a:avLst/>
          </a:prstGeom>
          <a:solidFill>
            <a:srgbClr val="FFFFFF"/>
          </a:solidFill>
          <a:ln w="25400">
            <a:solidFill>
              <a:srgbClr val="666666"/>
            </a:solidFill>
            <a:tailEnd type="triangle" w="lg" len="lg"/>
          </a:ln>
        </p:spPr>
      </p:cxnSp>
      <p:cxnSp>
        <p:nvCxnSpPr>
          <p:cNvPr id="3145735" name="Прямая со стрелкой 3145740"/>
          <p:cNvCxnSpPr>
            <a:cxnSpLocks/>
          </p:cNvCxnSpPr>
          <p:nvPr/>
        </p:nvCxnSpPr>
        <p:spPr>
          <a:xfrm flipH="1" flipV="1">
            <a:off x="3237600" y="2011473"/>
            <a:ext cx="427201" cy="646597"/>
          </a:xfrm>
          <a:prstGeom prst="straightConnector1">
            <a:avLst/>
          </a:prstGeom>
          <a:solidFill>
            <a:srgbClr val="FFFFFF"/>
          </a:solidFill>
          <a:ln w="25400">
            <a:solidFill>
              <a:srgbClr val="666666"/>
            </a:solidFill>
            <a:tailEnd type="triangle" w="lg" len="lg"/>
          </a:ln>
        </p:spPr>
      </p:cxnSp>
      <p:sp>
        <p:nvSpPr>
          <p:cNvPr id="1048656" name="Овал 6"/>
          <p:cNvSpPr/>
          <p:nvPr/>
        </p:nvSpPr>
        <p:spPr>
          <a:xfrm>
            <a:off x="3842525" y="486246"/>
            <a:ext cx="2448272" cy="1152128"/>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048657" name="Овал 7"/>
          <p:cNvSpPr/>
          <p:nvPr/>
        </p:nvSpPr>
        <p:spPr>
          <a:xfrm>
            <a:off x="6533609" y="1633231"/>
            <a:ext cx="2448272" cy="1152128"/>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b="1" dirty="0">
              <a:solidFill>
                <a:schemeClr val="accent1">
                  <a:lumMod val="75000"/>
                </a:schemeClr>
              </a:solidFill>
            </a:endParaRPr>
          </a:p>
        </p:txBody>
      </p:sp>
      <p:sp>
        <p:nvSpPr>
          <p:cNvPr id="1048658" name="Овал 8"/>
          <p:cNvSpPr/>
          <p:nvPr/>
        </p:nvSpPr>
        <p:spPr>
          <a:xfrm>
            <a:off x="6194685" y="4070602"/>
            <a:ext cx="2448272" cy="1152128"/>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048659" name="Овал 9"/>
          <p:cNvSpPr/>
          <p:nvPr/>
        </p:nvSpPr>
        <p:spPr>
          <a:xfrm>
            <a:off x="3127669" y="4738724"/>
            <a:ext cx="2448272" cy="1152128"/>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b="1" dirty="0">
              <a:solidFill>
                <a:schemeClr val="accent1">
                  <a:lumMod val="75000"/>
                </a:schemeClr>
              </a:solidFill>
            </a:endParaRPr>
          </a:p>
        </p:txBody>
      </p:sp>
      <p:sp>
        <p:nvSpPr>
          <p:cNvPr id="1048660" name="Овал 5"/>
          <p:cNvSpPr/>
          <p:nvPr/>
        </p:nvSpPr>
        <p:spPr>
          <a:xfrm>
            <a:off x="548663" y="3308005"/>
            <a:ext cx="2448272" cy="1152128"/>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b="1" dirty="0">
              <a:solidFill>
                <a:schemeClr val="accent1">
                  <a:lumMod val="75000"/>
                </a:schemeClr>
              </a:solidFill>
            </a:endParaRPr>
          </a:p>
        </p:txBody>
      </p:sp>
      <p:sp>
        <p:nvSpPr>
          <p:cNvPr id="1048661" name="Овал 4"/>
          <p:cNvSpPr/>
          <p:nvPr/>
        </p:nvSpPr>
        <p:spPr>
          <a:xfrm>
            <a:off x="720151" y="859345"/>
            <a:ext cx="2448272" cy="1152128"/>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b="1" dirty="0">
              <a:solidFill>
                <a:schemeClr val="accent1">
                  <a:lumMod val="75000"/>
                </a:schemeClr>
              </a:solidFill>
            </a:endParaRPr>
          </a:p>
        </p:txBody>
      </p:sp>
      <p:sp>
        <p:nvSpPr>
          <p:cNvPr id="1048662" name="Овал 4"/>
          <p:cNvSpPr/>
          <p:nvPr/>
        </p:nvSpPr>
        <p:spPr>
          <a:xfrm>
            <a:off x="717946" y="836996"/>
            <a:ext cx="2448272" cy="1152128"/>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accent1">
                    <a:lumMod val="75000"/>
                  </a:schemeClr>
                </a:solidFill>
              </a:rPr>
              <a:t>love stories </a:t>
            </a:r>
            <a:endParaRPr lang="ru-RU" sz="2400" b="1" dirty="0">
              <a:solidFill>
                <a:schemeClr val="accent1">
                  <a:lumMod val="75000"/>
                </a:schemeClr>
              </a:solidFill>
            </a:endParaRPr>
          </a:p>
        </p:txBody>
      </p:sp>
      <p:sp>
        <p:nvSpPr>
          <p:cNvPr id="1048663" name="Овал 6"/>
          <p:cNvSpPr/>
          <p:nvPr/>
        </p:nvSpPr>
        <p:spPr>
          <a:xfrm>
            <a:off x="3831045" y="503944"/>
            <a:ext cx="2448272" cy="1152128"/>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accent1">
                    <a:lumMod val="75000"/>
                  </a:schemeClr>
                </a:solidFill>
              </a:rPr>
              <a:t>fantasy stories </a:t>
            </a:r>
          </a:p>
          <a:p>
            <a:pPr algn="ctr"/>
            <a:r>
              <a:rPr lang="en-US" dirty="0"/>
              <a:t> </a:t>
            </a:r>
            <a:endParaRPr lang="ru-RU" dirty="0"/>
          </a:p>
        </p:txBody>
      </p:sp>
      <p:sp>
        <p:nvSpPr>
          <p:cNvPr id="1048664" name="Овал 7"/>
          <p:cNvSpPr/>
          <p:nvPr/>
        </p:nvSpPr>
        <p:spPr>
          <a:xfrm>
            <a:off x="6522129" y="1633017"/>
            <a:ext cx="2448272" cy="1152128"/>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accent1">
                    <a:lumMod val="75000"/>
                  </a:schemeClr>
                </a:solidFill>
              </a:rPr>
              <a:t>adventure stories</a:t>
            </a:r>
            <a:endParaRPr lang="ru-RU" sz="2400" b="1" dirty="0">
              <a:solidFill>
                <a:schemeClr val="accent1">
                  <a:lumMod val="75000"/>
                </a:schemeClr>
              </a:solidFill>
            </a:endParaRPr>
          </a:p>
        </p:txBody>
      </p:sp>
      <p:sp>
        <p:nvSpPr>
          <p:cNvPr id="1048665" name="Овал 8"/>
          <p:cNvSpPr/>
          <p:nvPr/>
        </p:nvSpPr>
        <p:spPr>
          <a:xfrm>
            <a:off x="6186439" y="4094959"/>
            <a:ext cx="2448272" cy="1152128"/>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accent1">
                    <a:lumMod val="75000"/>
                  </a:schemeClr>
                </a:solidFill>
              </a:rPr>
              <a:t>horror </a:t>
            </a:r>
          </a:p>
          <a:p>
            <a:pPr algn="ctr"/>
            <a:r>
              <a:rPr lang="en-US" sz="2400" b="1" dirty="0">
                <a:solidFill>
                  <a:schemeClr val="accent1">
                    <a:lumMod val="75000"/>
                  </a:schemeClr>
                </a:solidFill>
              </a:rPr>
              <a:t>stories</a:t>
            </a:r>
          </a:p>
          <a:p>
            <a:pPr algn="ctr"/>
            <a:endParaRPr lang="ru-RU" dirty="0"/>
          </a:p>
        </p:txBody>
      </p:sp>
      <p:sp>
        <p:nvSpPr>
          <p:cNvPr id="1048666" name="Овал 9"/>
          <p:cNvSpPr/>
          <p:nvPr/>
        </p:nvSpPr>
        <p:spPr>
          <a:xfrm>
            <a:off x="3123197" y="4738724"/>
            <a:ext cx="2448272" cy="1152128"/>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accent1">
                    <a:lumMod val="75000"/>
                  </a:schemeClr>
                </a:solidFill>
              </a:rPr>
              <a:t>fairy tale</a:t>
            </a:r>
            <a:endParaRPr lang="ru-RU" sz="2400" b="1" dirty="0">
              <a:solidFill>
                <a:schemeClr val="accent1">
                  <a:lumMod val="75000"/>
                </a:schemeClr>
              </a:solidFill>
            </a:endParaRPr>
          </a:p>
        </p:txBody>
      </p:sp>
      <p:sp>
        <p:nvSpPr>
          <p:cNvPr id="1048667" name="Овал 5"/>
          <p:cNvSpPr/>
          <p:nvPr/>
        </p:nvSpPr>
        <p:spPr>
          <a:xfrm>
            <a:off x="548663" y="3330354"/>
            <a:ext cx="2448272" cy="1152128"/>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accent1">
                    <a:lumMod val="75000"/>
                  </a:schemeClr>
                </a:solidFill>
              </a:rPr>
              <a:t>detective stories </a:t>
            </a:r>
            <a:endParaRPr lang="ru-RU" sz="2400" b="1" dirty="0">
              <a:solidFill>
                <a:schemeClr val="accent1">
                  <a:lumMod val="75000"/>
                </a:schemeClr>
              </a:solidFill>
            </a:endParaRPr>
          </a:p>
        </p:txBody>
      </p:sp>
      <p:sp>
        <p:nvSpPr>
          <p:cNvPr id="1048668" name="Прямоугольник: скругленные углы 22"/>
          <p:cNvSpPr/>
          <p:nvPr/>
        </p:nvSpPr>
        <p:spPr>
          <a:xfrm>
            <a:off x="0" y="6292754"/>
            <a:ext cx="3816424" cy="477760"/>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800" b="1" dirty="0">
                <a:solidFill>
                  <a:schemeClr val="bg1"/>
                </a:solidFill>
                <a:latin typeface="Calibri" panose="020F0502020204030204" pitchFamily="34" charset="0"/>
                <a:cs typeface="Calibri" panose="020F0502020204030204" pitchFamily="34" charset="0"/>
              </a:rPr>
              <a:t>ZOOM: </a:t>
            </a:r>
            <a:r>
              <a:rPr lang="ru-RU" sz="1800" b="1" dirty="0">
                <a:solidFill>
                  <a:schemeClr val="bg1"/>
                </a:solidFill>
                <a:latin typeface="Calibri" panose="020F0502020204030204" pitchFamily="34" charset="0"/>
                <a:cs typeface="Calibri" panose="020F0502020204030204" pitchFamily="34" charset="0"/>
              </a:rPr>
              <a:t>Участники →Поднять руки</a:t>
            </a: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048661"/>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48662"/>
                                        </p:tgtEl>
                                        <p:attrNameLst>
                                          <p:attrName>style.visibility</p:attrName>
                                        </p:attrNameLst>
                                      </p:cBhvr>
                                      <p:to>
                                        <p:strVal val="visible"/>
                                      </p:to>
                                    </p:set>
                                  </p:childTnLst>
                                </p:cTn>
                              </p:par>
                            </p:childTnLst>
                          </p:cTn>
                        </p:par>
                      </p:childTnLst>
                    </p:cTn>
                  </p:par>
                </p:childTnLst>
              </p:cTn>
              <p:nextCondLst>
                <p:cond evt="onClick" delay="0">
                  <p:tgtEl>
                    <p:spTgt spid="1048661"/>
                  </p:tgtEl>
                </p:cond>
              </p:nextCondLst>
            </p:seq>
            <p:seq concurrent="1" nextAc="seek">
              <p:cTn id="7" restart="whenNotActive" fill="hold" evtFilter="cancelBubble" nodeType="interactiveSeq">
                <p:stCondLst>
                  <p:cond evt="onClick" delay="0">
                    <p:tgtEl>
                      <p:spTgt spid="1048656"/>
                    </p:tgtEl>
                  </p:cond>
                </p:stCondLst>
                <p:endSync evt="end" delay="0">
                  <p:rtn val="all"/>
                </p:endSync>
                <p:childTnLst>
                  <p:par>
                    <p:cTn id="8" fill="hold">
                      <p:stCondLst>
                        <p:cond delay="0"/>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048663"/>
                                        </p:tgtEl>
                                        <p:attrNameLst>
                                          <p:attrName>style.visibility</p:attrName>
                                        </p:attrNameLst>
                                      </p:cBhvr>
                                      <p:to>
                                        <p:strVal val="visible"/>
                                      </p:to>
                                    </p:set>
                                  </p:childTnLst>
                                </p:cTn>
                              </p:par>
                            </p:childTnLst>
                          </p:cTn>
                        </p:par>
                      </p:childTnLst>
                    </p:cTn>
                  </p:par>
                </p:childTnLst>
              </p:cTn>
              <p:nextCondLst>
                <p:cond evt="onClick" delay="0">
                  <p:tgtEl>
                    <p:spTgt spid="1048656"/>
                  </p:tgtEl>
                </p:cond>
              </p:nextCondLst>
            </p:seq>
            <p:seq concurrent="1" nextAc="seek">
              <p:cTn id="12" restart="whenNotActive" fill="hold" evtFilter="cancelBubble" nodeType="interactiveSeq">
                <p:stCondLst>
                  <p:cond evt="onClick" delay="0">
                    <p:tgtEl>
                      <p:spTgt spid="1048657"/>
                    </p:tgtEl>
                  </p:cond>
                </p:stCondLst>
                <p:endSync evt="end" delay="0">
                  <p:rtn val="all"/>
                </p:endSync>
                <p:childTnLst>
                  <p:par>
                    <p:cTn id="13" fill="hold">
                      <p:stCondLst>
                        <p:cond delay="0"/>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48664"/>
                                        </p:tgtEl>
                                        <p:attrNameLst>
                                          <p:attrName>style.visibility</p:attrName>
                                        </p:attrNameLst>
                                      </p:cBhvr>
                                      <p:to>
                                        <p:strVal val="visible"/>
                                      </p:to>
                                    </p:set>
                                  </p:childTnLst>
                                </p:cTn>
                              </p:par>
                            </p:childTnLst>
                          </p:cTn>
                        </p:par>
                      </p:childTnLst>
                    </p:cTn>
                  </p:par>
                </p:childTnLst>
              </p:cTn>
              <p:nextCondLst>
                <p:cond evt="onClick" delay="0">
                  <p:tgtEl>
                    <p:spTgt spid="1048657"/>
                  </p:tgtEl>
                </p:cond>
              </p:nextCondLst>
            </p:seq>
            <p:seq concurrent="1" nextAc="seek">
              <p:cTn id="17" restart="whenNotActive" fill="hold" evtFilter="cancelBubble" nodeType="interactiveSeq">
                <p:stCondLst>
                  <p:cond evt="onClick" delay="0">
                    <p:tgtEl>
                      <p:spTgt spid="1048658"/>
                    </p:tgtEl>
                  </p:cond>
                </p:stCondLst>
                <p:endSync evt="end" delay="0">
                  <p:rtn val="all"/>
                </p:endSync>
                <p:childTnLst>
                  <p:par>
                    <p:cTn id="18" fill="hold">
                      <p:stCondLst>
                        <p:cond delay="0"/>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1048665"/>
                                        </p:tgtEl>
                                        <p:attrNameLst>
                                          <p:attrName>style.visibility</p:attrName>
                                        </p:attrNameLst>
                                      </p:cBhvr>
                                      <p:to>
                                        <p:strVal val="visible"/>
                                      </p:to>
                                    </p:set>
                                  </p:childTnLst>
                                </p:cTn>
                              </p:par>
                            </p:childTnLst>
                          </p:cTn>
                        </p:par>
                      </p:childTnLst>
                    </p:cTn>
                  </p:par>
                </p:childTnLst>
              </p:cTn>
              <p:nextCondLst>
                <p:cond evt="onClick" delay="0">
                  <p:tgtEl>
                    <p:spTgt spid="1048658"/>
                  </p:tgtEl>
                </p:cond>
              </p:nextCondLst>
            </p:seq>
            <p:seq concurrent="1" nextAc="seek">
              <p:cTn id="22" restart="whenNotActive" fill="hold" evtFilter="cancelBubble" nodeType="interactiveSeq">
                <p:stCondLst>
                  <p:cond evt="onClick" delay="0">
                    <p:tgtEl>
                      <p:spTgt spid="1048659"/>
                    </p:tgtEl>
                  </p:cond>
                </p:stCondLst>
                <p:endSync evt="end" delay="0">
                  <p:rtn val="all"/>
                </p:endSync>
                <p:childTnLst>
                  <p:par>
                    <p:cTn id="23" fill="hold">
                      <p:stCondLst>
                        <p:cond delay="0"/>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48666"/>
                                        </p:tgtEl>
                                        <p:attrNameLst>
                                          <p:attrName>style.visibility</p:attrName>
                                        </p:attrNameLst>
                                      </p:cBhvr>
                                      <p:to>
                                        <p:strVal val="visible"/>
                                      </p:to>
                                    </p:set>
                                  </p:childTnLst>
                                </p:cTn>
                              </p:par>
                            </p:childTnLst>
                          </p:cTn>
                        </p:par>
                      </p:childTnLst>
                    </p:cTn>
                  </p:par>
                </p:childTnLst>
              </p:cTn>
              <p:nextCondLst>
                <p:cond evt="onClick" delay="0">
                  <p:tgtEl>
                    <p:spTgt spid="1048659"/>
                  </p:tgtEl>
                </p:cond>
              </p:nextCondLst>
            </p:seq>
            <p:seq concurrent="1" nextAc="seek">
              <p:cTn id="27" restart="whenNotActive" fill="hold" evtFilter="cancelBubble" nodeType="interactiveSeq">
                <p:stCondLst>
                  <p:cond evt="onClick" delay="0">
                    <p:tgtEl>
                      <p:spTgt spid="1048660"/>
                    </p:tgtEl>
                  </p:cond>
                </p:stCondLst>
                <p:endSync evt="end" delay="0">
                  <p:rtn val="all"/>
                </p:endSync>
                <p:childTnLst>
                  <p:par>
                    <p:cTn id="28" fill="hold">
                      <p:stCondLst>
                        <p:cond delay="0"/>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1048667"/>
                                        </p:tgtEl>
                                        <p:attrNameLst>
                                          <p:attrName>style.visibility</p:attrName>
                                        </p:attrNameLst>
                                      </p:cBhvr>
                                      <p:to>
                                        <p:strVal val="visible"/>
                                      </p:to>
                                    </p:set>
                                  </p:childTnLst>
                                </p:cTn>
                              </p:par>
                            </p:childTnLst>
                          </p:cTn>
                        </p:par>
                      </p:childTnLst>
                    </p:cTn>
                  </p:par>
                </p:childTnLst>
              </p:cTn>
              <p:nextCondLst>
                <p:cond evt="onClick" delay="0">
                  <p:tgtEl>
                    <p:spTgt spid="1048660"/>
                  </p:tgtEl>
                </p:cond>
              </p:nextCondLst>
            </p:seq>
          </p:childTnLst>
        </p:cTn>
      </p:par>
    </p:tnLst>
    <p:bldLst>
      <p:bldP spid="1048662" grpId="0" animBg="1"/>
      <p:bldP spid="1048663" grpId="0" animBg="1"/>
      <p:bldP spid="1048664" grpId="0" animBg="1"/>
      <p:bldP spid="1048665" grpId="0" animBg="1"/>
      <p:bldP spid="1048666" grpId="0" animBg="1"/>
      <p:bldP spid="104866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73" name="Заголовок 1"/>
          <p:cNvSpPr>
            <a:spLocks noGrp="1"/>
          </p:cNvSpPr>
          <p:nvPr>
            <p:ph type="title"/>
          </p:nvPr>
        </p:nvSpPr>
        <p:spPr>
          <a:xfrm>
            <a:off x="457200" y="2445493"/>
            <a:ext cx="8229600" cy="1219200"/>
          </a:xfrm>
        </p:spPr>
        <p:txBody>
          <a:bodyPr>
            <a:noAutofit/>
          </a:bodyPr>
          <a:lstStyle/>
          <a:p>
            <a:pPr algn="ctr"/>
            <a:r>
              <a:rPr lang="en-US" sz="8000" b="1" dirty="0">
                <a:solidFill>
                  <a:srgbClr val="660066"/>
                </a:solidFill>
              </a:rPr>
              <a:t>a book</a:t>
            </a:r>
            <a:endParaRPr lang="ru-RU" sz="8000" b="1" dirty="0">
              <a:solidFill>
                <a:srgbClr val="660066"/>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1048673"/>
                                        </p:tgtEl>
                                        <p:attrNameLst>
                                          <p:attrName>style.visibility</p:attrName>
                                        </p:attrNameLst>
                                      </p:cBhvr>
                                      <p:to>
                                        <p:strVal val="visible"/>
                                      </p:to>
                                    </p:set>
                                    <p:animEffect transition="in" filter="fade">
                                      <p:cBhvr>
                                        <p:cTn id="7" dur="2000"/>
                                        <p:tgtEl>
                                          <p:spTgt spid="1048673"/>
                                        </p:tgtEl>
                                      </p:cBhvr>
                                    </p:animEffect>
                                    <p:anim calcmode="lin" valueType="num">
                                      <p:cBhvr>
                                        <p:cTn id="8" dur="2000" fill="hold"/>
                                        <p:tgtEl>
                                          <p:spTgt spid="1048673"/>
                                        </p:tgtEl>
                                        <p:attrNameLst>
                                          <p:attrName>ppt_w</p:attrName>
                                        </p:attrNameLst>
                                      </p:cBhvr>
                                      <p:tavLst>
                                        <p:tav tm="0" fmla="#ppt_w*sin(2.5*pi*$)">
                                          <p:val>
                                            <p:fltVal val="0"/>
                                          </p:val>
                                        </p:tav>
                                        <p:tav tm="100000">
                                          <p:val>
                                            <p:fltVal val="1"/>
                                          </p:val>
                                        </p:tav>
                                      </p:tavLst>
                                    </p:anim>
                                    <p:anim calcmode="lin" valueType="num">
                                      <p:cBhvr>
                                        <p:cTn id="9" dur="2000" fill="hold"/>
                                        <p:tgtEl>
                                          <p:spTgt spid="104867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67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74" name="Овал 1"/>
          <p:cNvSpPr/>
          <p:nvPr/>
        </p:nvSpPr>
        <p:spPr>
          <a:xfrm>
            <a:off x="7481728" y="5204749"/>
            <a:ext cx="1482357" cy="1460211"/>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ru-RU"/>
          </a:p>
        </p:txBody>
      </p:sp>
      <p:sp>
        <p:nvSpPr>
          <p:cNvPr id="1048675" name="Объект 1"/>
          <p:cNvSpPr>
            <a:spLocks noGrp="1"/>
          </p:cNvSpPr>
          <p:nvPr>
            <p:ph idx="1"/>
          </p:nvPr>
        </p:nvSpPr>
        <p:spPr>
          <a:xfrm>
            <a:off x="137315" y="1412775"/>
            <a:ext cx="8549484" cy="4869469"/>
          </a:xfrm>
        </p:spPr>
        <p:txBody>
          <a:bodyPr>
            <a:noAutofit/>
          </a:bodyPr>
          <a:lstStyle/>
          <a:p>
            <a:r>
              <a:rPr lang="en-US" sz="2800" dirty="0">
                <a:solidFill>
                  <a:schemeClr val="accent1">
                    <a:lumMod val="75000"/>
                  </a:schemeClr>
                </a:solidFill>
              </a:rPr>
              <a:t>A</a:t>
            </a:r>
            <a:r>
              <a:rPr lang="en-US" sz="2800" dirty="0"/>
              <a:t>. It was a dark and foggy night. Suddenly we saw a light behind the trees. As we got nearer , we could see a house. It looked deserted. We knocked on a heavy wooden door. It opened slowly. A tall man dressed in black stood there. “Good evening”, in a deep voice. “I’ve been waiting for you”. </a:t>
            </a:r>
          </a:p>
          <a:p>
            <a:r>
              <a:rPr lang="en-US" sz="2800" dirty="0">
                <a:solidFill>
                  <a:schemeClr val="accent1">
                    <a:lumMod val="75000"/>
                  </a:schemeClr>
                </a:solidFill>
              </a:rPr>
              <a:t>B</a:t>
            </a:r>
            <a:r>
              <a:rPr lang="en-US" sz="2800" dirty="0"/>
              <a:t>. Once upon a time there lived a beautiful princess. She was an only child and  her parents, the king and the queen, loved her very much. On her first birthday they invited all the magicians of the kingdom, except one …</a:t>
            </a:r>
          </a:p>
        </p:txBody>
      </p:sp>
      <p:sp>
        <p:nvSpPr>
          <p:cNvPr id="1048676" name="Заголовок 2"/>
          <p:cNvSpPr>
            <a:spLocks noGrp="1"/>
          </p:cNvSpPr>
          <p:nvPr>
            <p:ph type="title"/>
          </p:nvPr>
        </p:nvSpPr>
        <p:spPr>
          <a:xfrm>
            <a:off x="457200" y="152400"/>
            <a:ext cx="8686800" cy="1260376"/>
          </a:xfrm>
        </p:spPr>
        <p:txBody>
          <a:bodyPr>
            <a:normAutofit/>
          </a:bodyPr>
          <a:lstStyle/>
          <a:p>
            <a:r>
              <a:rPr lang="en-US" sz="3600" dirty="0">
                <a:solidFill>
                  <a:schemeClr val="accent1">
                    <a:lumMod val="75000"/>
                  </a:schemeClr>
                </a:solidFill>
              </a:rPr>
              <a:t>1.horror story, 2.love story, 3.fantasy story 4.detective story, 5.fairy tale 6.adventure story</a:t>
            </a:r>
            <a:endParaRPr lang="ru-RU" sz="3600" dirty="0">
              <a:solidFill>
                <a:schemeClr val="accent1">
                  <a:lumMod val="75000"/>
                </a:schemeClr>
              </a:solidFill>
            </a:endParaRPr>
          </a:p>
        </p:txBody>
      </p:sp>
      <p:pic>
        <p:nvPicPr>
          <p:cNvPr id="2097156" name="Picture 2" descr="Пин от пользователя Alessandro Pacciani на доске OROLOGI | Циферблаты, Часы,  Настенные часы"/>
          <p:cNvPicPr>
            <a:picLocks noChangeAspect="1" noChangeArrowheads="1"/>
          </p:cNvPicPr>
          <p:nvPr/>
        </p:nvPicPr>
        <p:blipFill>
          <a:blip r:embed="rId3" cstate="print"/>
          <a:srcRect/>
          <a:stretch>
            <a:fillRect/>
          </a:stretch>
        </p:blipFill>
        <p:spPr bwMode="auto">
          <a:xfrm>
            <a:off x="7234704" y="4949300"/>
            <a:ext cx="1944216" cy="1944216"/>
          </a:xfrm>
          <a:prstGeom prst="rect">
            <a:avLst/>
          </a:prstGeom>
          <a:noFill/>
        </p:spPr>
      </p:pic>
      <p:sp>
        <p:nvSpPr>
          <p:cNvPr id="1048677" name="Овал 2"/>
          <p:cNvSpPr/>
          <p:nvPr/>
        </p:nvSpPr>
        <p:spPr>
          <a:xfrm flipH="1">
            <a:off x="8089806" y="5235139"/>
            <a:ext cx="158418" cy="135884"/>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48678" name="Прямоугольник: скругленные углы 3"/>
          <p:cNvSpPr/>
          <p:nvPr/>
        </p:nvSpPr>
        <p:spPr>
          <a:xfrm>
            <a:off x="5004048" y="6021288"/>
            <a:ext cx="2088232" cy="504056"/>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ru-RU" b="1" dirty="0">
                <a:solidFill>
                  <a:schemeClr val="bg1"/>
                </a:solidFill>
              </a:rPr>
              <a:t>Время вышло</a:t>
            </a:r>
          </a:p>
        </p:txBody>
      </p:sp>
      <p:sp>
        <p:nvSpPr>
          <p:cNvPr id="1048679" name="Прямоугольник: скругленные углы 7"/>
          <p:cNvSpPr/>
          <p:nvPr/>
        </p:nvSpPr>
        <p:spPr>
          <a:xfrm>
            <a:off x="0" y="6292754"/>
            <a:ext cx="3816424" cy="477760"/>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800" b="1" dirty="0">
                <a:solidFill>
                  <a:schemeClr val="bg1"/>
                </a:solidFill>
                <a:latin typeface="Calibri" panose="020F0502020204030204" pitchFamily="34" charset="0"/>
                <a:cs typeface="Calibri" panose="020F0502020204030204" pitchFamily="34" charset="0"/>
              </a:rPr>
              <a:t>ZOOM: </a:t>
            </a:r>
            <a:r>
              <a:rPr lang="ru-RU" sz="1800" b="1" dirty="0">
                <a:solidFill>
                  <a:schemeClr val="bg1"/>
                </a:solidFill>
                <a:latin typeface="Calibri" panose="020F0502020204030204" pitchFamily="34" charset="0"/>
                <a:cs typeface="Calibri" panose="020F0502020204030204" pitchFamily="34" charset="0"/>
              </a:rPr>
              <a:t>Участники →Поднять руки</a:t>
            </a:r>
          </a:p>
        </p:txBody>
      </p:sp>
      <p:sp>
        <p:nvSpPr>
          <p:cNvPr id="1048680" name="TextBox 1048679"/>
          <p:cNvSpPr txBox="1"/>
          <p:nvPr/>
        </p:nvSpPr>
        <p:spPr>
          <a:xfrm>
            <a:off x="2004846" y="2443758"/>
            <a:ext cx="4908986" cy="688340"/>
          </a:xfrm>
          <a:prstGeom prst="rect">
            <a:avLst/>
          </a:prstGeom>
        </p:spPr>
        <p:txBody>
          <a:bodyPr wrap="square" rtlCol="0">
            <a:spAutoFit/>
          </a:bodyPr>
          <a:lstStyle/>
          <a:p>
            <a:pPr algn="ctr"/>
            <a:r>
              <a:rPr lang="en-US" sz="4000" b="1">
                <a:solidFill>
                  <a:srgbClr val="660066"/>
                </a:solidFill>
              </a:rPr>
              <a:t>Horror story</a:t>
            </a:r>
            <a:r>
              <a:rPr lang="en-US" sz="3600" b="1">
                <a:solidFill>
                  <a:srgbClr val="660066"/>
                </a:solidFill>
              </a:rPr>
              <a:t> </a:t>
            </a:r>
            <a:endParaRPr lang="ru-RU" sz="2800" b="1">
              <a:solidFill>
                <a:srgbClr val="000000"/>
              </a:solidFill>
            </a:endParaRPr>
          </a:p>
        </p:txBody>
      </p:sp>
      <p:sp>
        <p:nvSpPr>
          <p:cNvPr id="1048681" name="TextBox 1048680"/>
          <p:cNvSpPr txBox="1"/>
          <p:nvPr/>
        </p:nvSpPr>
        <p:spPr>
          <a:xfrm>
            <a:off x="2571999" y="4694030"/>
            <a:ext cx="4000000" cy="688340"/>
          </a:xfrm>
          <a:prstGeom prst="rect">
            <a:avLst/>
          </a:prstGeom>
        </p:spPr>
        <p:txBody>
          <a:bodyPr wrap="square" rtlCol="0">
            <a:spAutoFit/>
          </a:bodyPr>
          <a:lstStyle/>
          <a:p>
            <a:pPr algn="ctr"/>
            <a:r>
              <a:rPr lang="en-US" sz="4000" b="1">
                <a:solidFill>
                  <a:srgbClr val="660066"/>
                </a:solidFill>
              </a:rPr>
              <a:t>Fairytale </a:t>
            </a:r>
            <a:endParaRPr lang="ru-RU" sz="2800" b="1">
              <a:solidFill>
                <a:srgbClr val="0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path" presetSubtype="0" accel="50000" decel="50000" fill="hold" grpId="0" nodeType="clickEffect">
                                  <p:stCondLst>
                                    <p:cond delay="0"/>
                                  </p:stCondLst>
                                  <p:childTnLst>
                                    <p:animMotion origin="layout" path="M -0.00069 1.85185E-6 C 0.00139 0.00092 -0.00191 0.00162 0.00556 0.00671 C 0.01372 0.01018 0.03716 0.01227 0.0467 0.02592 C 0.05573 0.04051 0.0724 0.06412 0.07101 0.08981 C 0.06962 0.11458 0.05226 0.14375 0.04323 0.1581 C 0.02986 0.18009 0.02587 0.175 0.00313 0.18264 " pathEditMode="relative" ptsTypes="">
                                      <p:cBhvr>
                                        <p:cTn id="6" dur="30000" fill="hold"/>
                                        <p:tgtEl>
                                          <p:spTgt spid="1048677"/>
                                        </p:tgtEl>
                                        <p:attrNameLst>
                                          <p:attrName>ppt_x</p:attrName>
                                          <p:attrName>ppt_y</p:attrName>
                                        </p:attrNameLst>
                                      </p:cBhvr>
                                    </p:animMotion>
                                  </p:childTnLst>
                                </p:cTn>
                              </p:par>
                            </p:childTnLst>
                          </p:cTn>
                        </p:par>
                        <p:par>
                          <p:cTn id="7" fill="hold">
                            <p:stCondLst>
                              <p:cond delay="30000"/>
                            </p:stCondLst>
                            <p:childTnLst>
                              <p:par>
                                <p:cTn id="8" presetID="1" presetClass="entr" presetSubtype="0" fill="hold" grpId="0" nodeType="afterEffect">
                                  <p:stCondLst>
                                    <p:cond delay="0"/>
                                  </p:stCondLst>
                                  <p:childTnLst>
                                    <p:set>
                                      <p:cBhvr>
                                        <p:cTn id="9" dur="1" fill="hold">
                                          <p:stCondLst>
                                            <p:cond delay="0"/>
                                          </p:stCondLst>
                                        </p:cTn>
                                        <p:tgtEl>
                                          <p:spTgt spid="1048678"/>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1048680"/>
                                        </p:tgtEl>
                                        <p:attrNameLst>
                                          <p:attrName>style.visibility</p:attrName>
                                        </p:attrNameLst>
                                      </p:cBhvr>
                                      <p:to>
                                        <p:strVal val="visible"/>
                                      </p:to>
                                    </p:set>
                                    <p:animEffect transition="in" filter="fade">
                                      <p:cBhvr>
                                        <p:cTn id="14" dur="500"/>
                                        <p:tgtEl>
                                          <p:spTgt spid="1048680"/>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048681"/>
                                        </p:tgtEl>
                                        <p:attrNameLst>
                                          <p:attrName>style.visibility</p:attrName>
                                        </p:attrNameLst>
                                      </p:cBhvr>
                                      <p:to>
                                        <p:strVal val="visible"/>
                                      </p:to>
                                    </p:set>
                                    <p:animEffect transition="in" filter="fade">
                                      <p:cBhvr>
                                        <p:cTn id="19" dur="500"/>
                                        <p:tgtEl>
                                          <p:spTgt spid="10486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677" grpId="0" animBg="1"/>
      <p:bldP spid="1048678" grpId="0" animBg="1"/>
      <p:bldP spid="1048680" grpId="0"/>
      <p:bldP spid="104868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85" name="Объект 1"/>
          <p:cNvSpPr>
            <a:spLocks noGrp="1"/>
          </p:cNvSpPr>
          <p:nvPr>
            <p:ph idx="1"/>
          </p:nvPr>
        </p:nvSpPr>
        <p:spPr>
          <a:xfrm>
            <a:off x="-62352" y="1631649"/>
            <a:ext cx="8471463" cy="4555689"/>
          </a:xfrm>
        </p:spPr>
        <p:txBody>
          <a:bodyPr>
            <a:noAutofit/>
          </a:bodyPr>
          <a:lstStyle/>
          <a:p>
            <a:r>
              <a:rPr lang="en-US" sz="3200" dirty="0">
                <a:solidFill>
                  <a:schemeClr val="accent1">
                    <a:lumMod val="75000"/>
                  </a:schemeClr>
                </a:solidFill>
              </a:rPr>
              <a:t>C</a:t>
            </a:r>
            <a:r>
              <a:rPr lang="en-US" sz="3200" dirty="0"/>
              <a:t>. The man lay on the ground. There was no doubt he was dead. Three murders in three weeks and the victims all killed in the same way. Inspector Morgan was puzzled…</a:t>
            </a:r>
          </a:p>
          <a:p>
            <a:r>
              <a:rPr lang="en-US" sz="3200" dirty="0">
                <a:solidFill>
                  <a:schemeClr val="accent1">
                    <a:lumMod val="75000"/>
                  </a:schemeClr>
                </a:solidFill>
              </a:rPr>
              <a:t>D</a:t>
            </a:r>
            <a:r>
              <a:rPr lang="en-US" sz="3200" dirty="0"/>
              <a:t>. This is a story you won’t forget. Oliver meets Jenny. He plays sports, she plays music. He’s rich, and she is poor. They argue and they fight, and they fall in love.</a:t>
            </a:r>
            <a:endParaRPr lang="ru-RU" sz="3200" dirty="0"/>
          </a:p>
        </p:txBody>
      </p:sp>
      <p:sp>
        <p:nvSpPr>
          <p:cNvPr id="1048686" name="Заголовок 2"/>
          <p:cNvSpPr>
            <a:spLocks noGrp="1"/>
          </p:cNvSpPr>
          <p:nvPr>
            <p:ph type="title"/>
          </p:nvPr>
        </p:nvSpPr>
        <p:spPr>
          <a:xfrm>
            <a:off x="179512" y="260648"/>
            <a:ext cx="8784976" cy="1512168"/>
          </a:xfrm>
        </p:spPr>
        <p:txBody>
          <a:bodyPr>
            <a:noAutofit/>
          </a:bodyPr>
          <a:lstStyle/>
          <a:p>
            <a:r>
              <a:rPr lang="en-US" sz="3600" dirty="0">
                <a:solidFill>
                  <a:schemeClr val="accent1">
                    <a:lumMod val="75000"/>
                  </a:schemeClr>
                </a:solidFill>
              </a:rPr>
              <a:t>1.horror story, 2.love story, 3.fantasy story 4.detective story, 5.fairy tale 6.adventure story</a:t>
            </a:r>
            <a:endParaRPr lang="ru-RU" sz="3600" dirty="0">
              <a:solidFill>
                <a:schemeClr val="accent1">
                  <a:lumMod val="75000"/>
                </a:schemeClr>
              </a:solidFill>
            </a:endParaRPr>
          </a:p>
        </p:txBody>
      </p:sp>
      <p:sp>
        <p:nvSpPr>
          <p:cNvPr id="1048687" name="Овал 3"/>
          <p:cNvSpPr/>
          <p:nvPr/>
        </p:nvSpPr>
        <p:spPr>
          <a:xfrm>
            <a:off x="7481728" y="5204749"/>
            <a:ext cx="1482357" cy="1460211"/>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ru-RU"/>
          </a:p>
        </p:txBody>
      </p:sp>
      <p:pic>
        <p:nvPicPr>
          <p:cNvPr id="2097157" name="Picture 2" descr="Пин от пользователя Alessandro Pacciani на доске OROLOGI | Циферблаты, Часы,  Настенные часы"/>
          <p:cNvPicPr>
            <a:picLocks noChangeAspect="1" noChangeArrowheads="1"/>
          </p:cNvPicPr>
          <p:nvPr/>
        </p:nvPicPr>
        <p:blipFill>
          <a:blip r:embed="rId2" cstate="print"/>
          <a:srcRect/>
          <a:stretch>
            <a:fillRect/>
          </a:stretch>
        </p:blipFill>
        <p:spPr bwMode="auto">
          <a:xfrm>
            <a:off x="7234704" y="4949300"/>
            <a:ext cx="1944216" cy="1944216"/>
          </a:xfrm>
          <a:prstGeom prst="rect">
            <a:avLst/>
          </a:prstGeom>
          <a:noFill/>
        </p:spPr>
      </p:pic>
      <p:sp>
        <p:nvSpPr>
          <p:cNvPr id="1048688" name="Овал 5"/>
          <p:cNvSpPr/>
          <p:nvPr/>
        </p:nvSpPr>
        <p:spPr>
          <a:xfrm flipH="1">
            <a:off x="8089806" y="5235139"/>
            <a:ext cx="158418" cy="135884"/>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48689" name="Прямоугольник: скругленные углы 6"/>
          <p:cNvSpPr/>
          <p:nvPr/>
        </p:nvSpPr>
        <p:spPr>
          <a:xfrm>
            <a:off x="5004048" y="6165882"/>
            <a:ext cx="2088232" cy="526594"/>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ru-RU" b="1" dirty="0">
                <a:solidFill>
                  <a:schemeClr val="bg1"/>
                </a:solidFill>
              </a:rPr>
              <a:t>Время вышло</a:t>
            </a:r>
          </a:p>
        </p:txBody>
      </p:sp>
      <p:sp>
        <p:nvSpPr>
          <p:cNvPr id="1048690" name="Прямоугольник: скругленные углы 7"/>
          <p:cNvSpPr/>
          <p:nvPr/>
        </p:nvSpPr>
        <p:spPr>
          <a:xfrm>
            <a:off x="0" y="6292754"/>
            <a:ext cx="3816424" cy="477760"/>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800" b="1" dirty="0">
                <a:solidFill>
                  <a:schemeClr val="bg1"/>
                </a:solidFill>
                <a:latin typeface="Calibri" panose="020F0502020204030204" pitchFamily="34" charset="0"/>
                <a:cs typeface="Calibri" panose="020F0502020204030204" pitchFamily="34" charset="0"/>
              </a:rPr>
              <a:t>ZOOM: </a:t>
            </a:r>
            <a:r>
              <a:rPr lang="ru-RU" sz="1800" b="1" dirty="0">
                <a:solidFill>
                  <a:schemeClr val="bg1"/>
                </a:solidFill>
                <a:latin typeface="Calibri" panose="020F0502020204030204" pitchFamily="34" charset="0"/>
                <a:cs typeface="Calibri" panose="020F0502020204030204" pitchFamily="34" charset="0"/>
              </a:rPr>
              <a:t>Участники →Поднять руки</a:t>
            </a:r>
          </a:p>
        </p:txBody>
      </p:sp>
      <p:sp>
        <p:nvSpPr>
          <p:cNvPr id="1048691" name="TextBox 1048690"/>
          <p:cNvSpPr txBox="1"/>
          <p:nvPr/>
        </p:nvSpPr>
        <p:spPr>
          <a:xfrm>
            <a:off x="2353541" y="2480846"/>
            <a:ext cx="4000000" cy="688340"/>
          </a:xfrm>
          <a:prstGeom prst="rect">
            <a:avLst/>
          </a:prstGeom>
        </p:spPr>
        <p:txBody>
          <a:bodyPr wrap="square" rtlCol="0">
            <a:spAutoFit/>
          </a:bodyPr>
          <a:lstStyle/>
          <a:p>
            <a:r>
              <a:rPr lang="en-US" sz="4000" b="1">
                <a:solidFill>
                  <a:srgbClr val="660066"/>
                </a:solidFill>
              </a:rPr>
              <a:t>Detective story </a:t>
            </a:r>
            <a:endParaRPr lang="ru-RU" sz="2800">
              <a:solidFill>
                <a:srgbClr val="000000"/>
              </a:solidFill>
            </a:endParaRPr>
          </a:p>
        </p:txBody>
      </p:sp>
      <p:sp>
        <p:nvSpPr>
          <p:cNvPr id="1048692" name="TextBox 1048691"/>
          <p:cNvSpPr txBox="1"/>
          <p:nvPr/>
        </p:nvSpPr>
        <p:spPr>
          <a:xfrm>
            <a:off x="2353540" y="4563785"/>
            <a:ext cx="4000000" cy="688339"/>
          </a:xfrm>
          <a:prstGeom prst="rect">
            <a:avLst/>
          </a:prstGeom>
        </p:spPr>
        <p:txBody>
          <a:bodyPr wrap="square" rtlCol="0">
            <a:spAutoFit/>
          </a:bodyPr>
          <a:lstStyle/>
          <a:p>
            <a:r>
              <a:rPr lang="en-US" sz="4000" b="1">
                <a:solidFill>
                  <a:srgbClr val="660066"/>
                </a:solidFill>
              </a:rPr>
              <a:t>Love story </a:t>
            </a:r>
            <a:endParaRPr lang="ru-RU" sz="2800">
              <a:solidFill>
                <a:srgbClr val="0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path" presetSubtype="0" accel="50000" decel="50000" fill="hold" grpId="0" nodeType="clickEffect">
                                  <p:stCondLst>
                                    <p:cond delay="0"/>
                                  </p:stCondLst>
                                  <p:childTnLst>
                                    <p:animMotion origin="layout" path="M -0.00069 1.85185E-6 C 0.00139 0.00092 -0.00191 0.00162 0.00556 0.00671 C 0.01372 0.01018 0.03716 0.01227 0.0467 0.02592 C 0.05573 0.04051 0.0724 0.06412 0.07101 0.08981 C 0.06962 0.11458 0.05226 0.14375 0.04323 0.1581 C 0.02986 0.18009 0.02587 0.175 0.00313 0.18264 " pathEditMode="relative" ptsTypes="">
                                      <p:cBhvr>
                                        <p:cTn id="6" dur="30000" fill="hold"/>
                                        <p:tgtEl>
                                          <p:spTgt spid="1048688"/>
                                        </p:tgtEl>
                                        <p:attrNameLst>
                                          <p:attrName>ppt_x</p:attrName>
                                          <p:attrName>ppt_y</p:attrName>
                                        </p:attrNameLst>
                                      </p:cBhvr>
                                    </p:animMotion>
                                  </p:childTnLst>
                                </p:cTn>
                              </p:par>
                            </p:childTnLst>
                          </p:cTn>
                        </p:par>
                        <p:par>
                          <p:cTn id="7" fill="hold">
                            <p:stCondLst>
                              <p:cond delay="30000"/>
                            </p:stCondLst>
                            <p:childTnLst>
                              <p:par>
                                <p:cTn id="8" presetID="1" presetClass="entr" presetSubtype="0" fill="hold" grpId="0" nodeType="afterEffect">
                                  <p:stCondLst>
                                    <p:cond delay="0"/>
                                  </p:stCondLst>
                                  <p:childTnLst>
                                    <p:set>
                                      <p:cBhvr>
                                        <p:cTn id="9" dur="1" fill="hold">
                                          <p:stCondLst>
                                            <p:cond delay="0"/>
                                          </p:stCondLst>
                                        </p:cTn>
                                        <p:tgtEl>
                                          <p:spTgt spid="1048689"/>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1048691"/>
                                        </p:tgtEl>
                                        <p:attrNameLst>
                                          <p:attrName>style.visibility</p:attrName>
                                        </p:attrNameLst>
                                      </p:cBhvr>
                                      <p:to>
                                        <p:strVal val="visible"/>
                                      </p:to>
                                    </p:set>
                                    <p:animEffect transition="in" filter="fade">
                                      <p:cBhvr>
                                        <p:cTn id="14" dur="500"/>
                                        <p:tgtEl>
                                          <p:spTgt spid="1048691"/>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048692"/>
                                        </p:tgtEl>
                                        <p:attrNameLst>
                                          <p:attrName>style.visibility</p:attrName>
                                        </p:attrNameLst>
                                      </p:cBhvr>
                                      <p:to>
                                        <p:strVal val="visible"/>
                                      </p:to>
                                    </p:set>
                                    <p:animEffect transition="in" filter="fade">
                                      <p:cBhvr>
                                        <p:cTn id="19" dur="500"/>
                                        <p:tgtEl>
                                          <p:spTgt spid="10486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688" grpId="0" animBg="1"/>
      <p:bldP spid="1048689" grpId="0" animBg="1"/>
      <p:bldP spid="1048691" grpId="0"/>
      <p:bldP spid="104869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93" name="Объект 1"/>
          <p:cNvSpPr>
            <a:spLocks noGrp="1"/>
          </p:cNvSpPr>
          <p:nvPr>
            <p:ph idx="1"/>
          </p:nvPr>
        </p:nvSpPr>
        <p:spPr>
          <a:xfrm>
            <a:off x="287524" y="1143000"/>
            <a:ext cx="8568952" cy="4572000"/>
          </a:xfrm>
        </p:spPr>
        <p:txBody>
          <a:bodyPr>
            <a:noAutofit/>
          </a:bodyPr>
          <a:lstStyle/>
          <a:p>
            <a:r>
              <a:rPr lang="en-US" sz="3200" dirty="0">
                <a:solidFill>
                  <a:schemeClr val="accent1">
                    <a:lumMod val="75000"/>
                  </a:schemeClr>
                </a:solidFill>
              </a:rPr>
              <a:t>E</a:t>
            </a:r>
            <a:r>
              <a:rPr lang="en-US" sz="3200" dirty="0"/>
              <a:t>. Bilbo celebrates his 111</a:t>
            </a:r>
            <a:r>
              <a:rPr lang="en-US" sz="3200" baseline="30000" dirty="0"/>
              <a:t>th</a:t>
            </a:r>
            <a:r>
              <a:rPr lang="en-US" sz="3200" dirty="0"/>
              <a:t> birthday and leaves the Shire suddenly without warning, leaving the Ring to Frodo Baggins. Neither hobbit is aware of the Ring’s nature, but the wizard Gandalf </a:t>
            </a:r>
            <a:r>
              <a:rPr lang="en-US" sz="3200" dirty="0" err="1"/>
              <a:t>realises</a:t>
            </a:r>
            <a:r>
              <a:rPr lang="en-US" sz="3200" dirty="0"/>
              <a:t> that it is a Ring of Power.</a:t>
            </a:r>
          </a:p>
          <a:p>
            <a:r>
              <a:rPr lang="en-US" sz="3200" dirty="0">
                <a:solidFill>
                  <a:schemeClr val="accent1">
                    <a:lumMod val="75000"/>
                  </a:schemeClr>
                </a:solidFill>
              </a:rPr>
              <a:t>F. </a:t>
            </a:r>
            <a:r>
              <a:rPr lang="en-US" sz="3200" dirty="0"/>
              <a:t>They found a map leading to buried treasure. The famous pirate Captain Flint hid this treasure. They decide to make an expedition to the island.</a:t>
            </a:r>
            <a:endParaRPr lang="ru-RU" sz="3200" dirty="0"/>
          </a:p>
        </p:txBody>
      </p:sp>
      <p:sp>
        <p:nvSpPr>
          <p:cNvPr id="1048694" name="Заголовок 2"/>
          <p:cNvSpPr>
            <a:spLocks noGrp="1"/>
          </p:cNvSpPr>
          <p:nvPr>
            <p:ph type="title"/>
          </p:nvPr>
        </p:nvSpPr>
        <p:spPr>
          <a:xfrm>
            <a:off x="457200" y="0"/>
            <a:ext cx="8229600" cy="1219200"/>
          </a:xfrm>
        </p:spPr>
        <p:txBody>
          <a:bodyPr>
            <a:normAutofit/>
          </a:bodyPr>
          <a:lstStyle/>
          <a:p>
            <a:r>
              <a:rPr lang="en-US" sz="3200" dirty="0">
                <a:solidFill>
                  <a:schemeClr val="accent1">
                    <a:lumMod val="75000"/>
                  </a:schemeClr>
                </a:solidFill>
              </a:rPr>
              <a:t>1.horror story, 2.love story, 3.fantasy story 4.detective story, 5.fairy tale 6.adventure story</a:t>
            </a:r>
            <a:endParaRPr lang="ru-RU" sz="3200" dirty="0"/>
          </a:p>
        </p:txBody>
      </p:sp>
      <p:sp>
        <p:nvSpPr>
          <p:cNvPr id="1048695" name="Овал 3"/>
          <p:cNvSpPr/>
          <p:nvPr/>
        </p:nvSpPr>
        <p:spPr>
          <a:xfrm>
            <a:off x="7555328" y="5169233"/>
            <a:ext cx="1482357" cy="1460211"/>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ru-RU"/>
          </a:p>
        </p:txBody>
      </p:sp>
      <p:pic>
        <p:nvPicPr>
          <p:cNvPr id="2097158" name="Picture 2" descr="Пин от пользователя Alessandro Pacciani на доске OROLOGI | Циферблаты, Часы,  Настенные часы"/>
          <p:cNvPicPr>
            <a:picLocks noChangeAspect="1" noChangeArrowheads="1"/>
          </p:cNvPicPr>
          <p:nvPr/>
        </p:nvPicPr>
        <p:blipFill>
          <a:blip r:embed="rId3" cstate="print"/>
          <a:srcRect/>
          <a:stretch>
            <a:fillRect/>
          </a:stretch>
        </p:blipFill>
        <p:spPr bwMode="auto">
          <a:xfrm>
            <a:off x="7308304" y="4913784"/>
            <a:ext cx="1944216" cy="1944216"/>
          </a:xfrm>
          <a:prstGeom prst="rect">
            <a:avLst/>
          </a:prstGeom>
          <a:noFill/>
        </p:spPr>
      </p:pic>
      <p:sp>
        <p:nvSpPr>
          <p:cNvPr id="1048696" name="Овал 5"/>
          <p:cNvSpPr/>
          <p:nvPr/>
        </p:nvSpPr>
        <p:spPr>
          <a:xfrm flipH="1">
            <a:off x="8163406" y="5199623"/>
            <a:ext cx="158418" cy="135884"/>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48697" name="Прямоугольник: скругленные углы 6"/>
          <p:cNvSpPr/>
          <p:nvPr/>
        </p:nvSpPr>
        <p:spPr>
          <a:xfrm>
            <a:off x="5077648" y="5985772"/>
            <a:ext cx="2088232" cy="504056"/>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ru-RU" b="1" dirty="0">
                <a:solidFill>
                  <a:schemeClr val="bg1"/>
                </a:solidFill>
              </a:rPr>
              <a:t>Время вышло</a:t>
            </a:r>
          </a:p>
        </p:txBody>
      </p:sp>
      <p:sp>
        <p:nvSpPr>
          <p:cNvPr id="1048698" name="Прямоугольник: скругленные углы 7"/>
          <p:cNvSpPr/>
          <p:nvPr/>
        </p:nvSpPr>
        <p:spPr>
          <a:xfrm>
            <a:off x="69908" y="6258821"/>
            <a:ext cx="3816424" cy="477760"/>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800" b="1" dirty="0">
                <a:solidFill>
                  <a:schemeClr val="bg1"/>
                </a:solidFill>
                <a:latin typeface="Calibri" panose="020F0502020204030204" pitchFamily="34" charset="0"/>
                <a:cs typeface="Calibri" panose="020F0502020204030204" pitchFamily="34" charset="0"/>
              </a:rPr>
              <a:t>ZOOM: </a:t>
            </a:r>
            <a:r>
              <a:rPr lang="ru-RU" sz="1800" b="1" dirty="0">
                <a:solidFill>
                  <a:schemeClr val="bg1"/>
                </a:solidFill>
                <a:latin typeface="Calibri" panose="020F0502020204030204" pitchFamily="34" charset="0"/>
                <a:cs typeface="Calibri" panose="020F0502020204030204" pitchFamily="34" charset="0"/>
              </a:rPr>
              <a:t>Участники →Поднять руки</a:t>
            </a:r>
          </a:p>
        </p:txBody>
      </p:sp>
      <p:sp>
        <p:nvSpPr>
          <p:cNvPr id="1048699" name="TextBox 1048698"/>
          <p:cNvSpPr txBox="1"/>
          <p:nvPr/>
        </p:nvSpPr>
        <p:spPr>
          <a:xfrm>
            <a:off x="2712437" y="2219014"/>
            <a:ext cx="4000000" cy="688340"/>
          </a:xfrm>
          <a:prstGeom prst="rect">
            <a:avLst/>
          </a:prstGeom>
        </p:spPr>
        <p:txBody>
          <a:bodyPr wrap="square" rtlCol="0">
            <a:spAutoFit/>
          </a:bodyPr>
          <a:lstStyle/>
          <a:p>
            <a:r>
              <a:rPr lang="en-US" sz="4000" b="1">
                <a:solidFill>
                  <a:srgbClr val="660066"/>
                </a:solidFill>
              </a:rPr>
              <a:t>Fantasy story </a:t>
            </a:r>
            <a:endParaRPr lang="ru-RU" sz="2800">
              <a:solidFill>
                <a:srgbClr val="000000"/>
              </a:solidFill>
            </a:endParaRPr>
          </a:p>
        </p:txBody>
      </p:sp>
      <p:sp>
        <p:nvSpPr>
          <p:cNvPr id="1048700" name="TextBox 1048699"/>
          <p:cNvSpPr txBox="1"/>
          <p:nvPr/>
        </p:nvSpPr>
        <p:spPr>
          <a:xfrm>
            <a:off x="2572000" y="4944353"/>
            <a:ext cx="4000000" cy="688339"/>
          </a:xfrm>
          <a:prstGeom prst="rect">
            <a:avLst/>
          </a:prstGeom>
        </p:spPr>
        <p:txBody>
          <a:bodyPr wrap="square" rtlCol="0">
            <a:spAutoFit/>
          </a:bodyPr>
          <a:lstStyle/>
          <a:p>
            <a:r>
              <a:rPr lang="en-US" sz="4000" b="1">
                <a:solidFill>
                  <a:srgbClr val="660066"/>
                </a:solidFill>
              </a:rPr>
              <a:t>Adventure story </a:t>
            </a:r>
            <a:endParaRPr lang="ru-RU" sz="2800">
              <a:solidFill>
                <a:srgbClr val="0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path" presetSubtype="0" accel="50000" decel="50000" fill="hold" grpId="0" nodeType="clickEffect">
                                  <p:stCondLst>
                                    <p:cond delay="0"/>
                                  </p:stCondLst>
                                  <p:childTnLst>
                                    <p:animMotion origin="layout" path="M -0.0007 4.44444E-6 C 0.00139 0.00092 -0.00191 0.00162 0.00555 0.00671 C 0.01371 0.01018 0.03715 0.01226 0.0467 0.02592 C 0.05573 0.0405 0.07239 0.06412 0.07101 0.08981 C 0.06962 0.11458 0.05226 0.14375 0.04323 0.1581 C 0.02986 0.18009 0.02587 0.175 0.00312 0.18263 " pathEditMode="relative" ptsTypes="">
                                      <p:cBhvr>
                                        <p:cTn id="6" dur="30000" fill="hold"/>
                                        <p:tgtEl>
                                          <p:spTgt spid="1048696"/>
                                        </p:tgtEl>
                                        <p:attrNameLst>
                                          <p:attrName>ppt_x</p:attrName>
                                          <p:attrName>ppt_y</p:attrName>
                                        </p:attrNameLst>
                                      </p:cBhvr>
                                    </p:animMotion>
                                  </p:childTnLst>
                                </p:cTn>
                              </p:par>
                            </p:childTnLst>
                          </p:cTn>
                        </p:par>
                        <p:par>
                          <p:cTn id="7" fill="hold">
                            <p:stCondLst>
                              <p:cond delay="30000"/>
                            </p:stCondLst>
                            <p:childTnLst>
                              <p:par>
                                <p:cTn id="8" presetID="1" presetClass="entr" presetSubtype="0" fill="hold" grpId="0" nodeType="afterEffect">
                                  <p:stCondLst>
                                    <p:cond delay="0"/>
                                  </p:stCondLst>
                                  <p:childTnLst>
                                    <p:set>
                                      <p:cBhvr>
                                        <p:cTn id="9" dur="1" fill="hold">
                                          <p:stCondLst>
                                            <p:cond delay="0"/>
                                          </p:stCondLst>
                                        </p:cTn>
                                        <p:tgtEl>
                                          <p:spTgt spid="1048697"/>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1048699"/>
                                        </p:tgtEl>
                                        <p:attrNameLst>
                                          <p:attrName>style.visibility</p:attrName>
                                        </p:attrNameLst>
                                      </p:cBhvr>
                                      <p:to>
                                        <p:strVal val="visible"/>
                                      </p:to>
                                    </p:set>
                                    <p:animEffect transition="in" filter="fade">
                                      <p:cBhvr>
                                        <p:cTn id="14" dur="500"/>
                                        <p:tgtEl>
                                          <p:spTgt spid="1048699"/>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048700"/>
                                        </p:tgtEl>
                                        <p:attrNameLst>
                                          <p:attrName>style.visibility</p:attrName>
                                        </p:attrNameLst>
                                      </p:cBhvr>
                                      <p:to>
                                        <p:strVal val="visible"/>
                                      </p:to>
                                    </p:set>
                                    <p:animEffect transition="in" filter="fade">
                                      <p:cBhvr>
                                        <p:cTn id="19" dur="500"/>
                                        <p:tgtEl>
                                          <p:spTgt spid="10487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696" grpId="0" animBg="1"/>
      <p:bldP spid="1048697" grpId="0" animBg="1"/>
      <p:bldP spid="1048699" grpId="0"/>
      <p:bldP spid="104870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04" name="Заголовок 1048665"/>
          <p:cNvSpPr>
            <a:spLocks noGrp="1"/>
          </p:cNvSpPr>
          <p:nvPr>
            <p:ph type="ctrTitle"/>
          </p:nvPr>
        </p:nvSpPr>
        <p:spPr/>
        <p:txBody>
          <a:bodyPr/>
          <a:lstStyle/>
          <a:p>
            <a:r>
              <a:rPr lang="en-US" sz="8000" b="1">
                <a:solidFill>
                  <a:srgbClr val="660066"/>
                </a:solidFill>
              </a:rPr>
              <a:t>There</a:t>
            </a:r>
            <a:endParaRPr lang="ru-RU" sz="8000"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1048704"/>
                                        </p:tgtEl>
                                        <p:attrNameLst>
                                          <p:attrName>style.visibility</p:attrName>
                                        </p:attrNameLst>
                                      </p:cBhvr>
                                      <p:to>
                                        <p:strVal val="visible"/>
                                      </p:to>
                                    </p:set>
                                    <p:animEffect transition="in" filter="fade">
                                      <p:cBhvr>
                                        <p:cTn id="7" dur="1000"/>
                                        <p:tgtEl>
                                          <p:spTgt spid="1048704"/>
                                        </p:tgtEl>
                                      </p:cBhvr>
                                    </p:animEffect>
                                    <p:anim calcmode="lin" valueType="num">
                                      <p:cBhvr>
                                        <p:cTn id="8" dur="1000" fill="hold">
                                          <p:stCondLst>
                                            <p:cond delay="0"/>
                                          </p:stCondLst>
                                        </p:cTn>
                                        <p:tgtEl>
                                          <p:spTgt spid="1048704"/>
                                        </p:tgtEl>
                                        <p:attrNameLst>
                                          <p:attrName>ppt_x</p:attrName>
                                        </p:attrNameLst>
                                      </p:cBhvr>
                                      <p:tavLst>
                                        <p:tav tm="0">
                                          <p:val>
                                            <p:strVal val="#ppt_x"/>
                                          </p:val>
                                        </p:tav>
                                        <p:tav tm="100000">
                                          <p:val>
                                            <p:strVal val="#ppt_x"/>
                                          </p:val>
                                        </p:tav>
                                      </p:tavLst>
                                    </p:anim>
                                    <p:anim calcmode="lin" valueType="num">
                                      <p:cBhvr>
                                        <p:cTn id="9" dur="900" decel="100000" fill="hold">
                                          <p:stCondLst>
                                            <p:cond delay="0"/>
                                          </p:stCondLst>
                                        </p:cTn>
                                        <p:tgtEl>
                                          <p:spTgt spid="104870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04870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70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11" name="Заголовок 6"/>
          <p:cNvSpPr>
            <a:spLocks noGrp="1"/>
          </p:cNvSpPr>
          <p:nvPr>
            <p:ph type="title"/>
          </p:nvPr>
        </p:nvSpPr>
        <p:spPr>
          <a:xfrm>
            <a:off x="457200" y="152400"/>
            <a:ext cx="8229600" cy="540296"/>
          </a:xfrm>
        </p:spPr>
        <p:txBody>
          <a:bodyPr>
            <a:normAutofit/>
          </a:bodyPr>
          <a:lstStyle/>
          <a:p>
            <a:r>
              <a:rPr lang="en-US" sz="2800" b="1" dirty="0">
                <a:solidFill>
                  <a:schemeClr val="accent1">
                    <a:lumMod val="75000"/>
                  </a:schemeClr>
                </a:solidFill>
              </a:rPr>
              <a:t>Match the adjectives with their Russian equivalents</a:t>
            </a:r>
            <a:endParaRPr lang="ru-RU" sz="2800" b="1" dirty="0">
              <a:solidFill>
                <a:schemeClr val="accent1">
                  <a:lumMod val="75000"/>
                </a:schemeClr>
              </a:solidFill>
            </a:endParaRPr>
          </a:p>
        </p:txBody>
      </p:sp>
      <p:sp>
        <p:nvSpPr>
          <p:cNvPr id="1048712" name="Объект 7"/>
          <p:cNvSpPr>
            <a:spLocks noGrp="1"/>
          </p:cNvSpPr>
          <p:nvPr>
            <p:ph sz="half" idx="1"/>
          </p:nvPr>
        </p:nvSpPr>
        <p:spPr>
          <a:xfrm>
            <a:off x="457200" y="836712"/>
            <a:ext cx="4330824" cy="5259288"/>
          </a:xfrm>
        </p:spPr>
        <p:txBody>
          <a:bodyPr>
            <a:normAutofit/>
          </a:bodyPr>
          <a:lstStyle/>
          <a:p>
            <a:pPr marL="0" indent="0">
              <a:buNone/>
            </a:pPr>
            <a:r>
              <a:rPr lang="ru-RU" dirty="0">
                <a:solidFill>
                  <a:schemeClr val="accent1">
                    <a:lumMod val="75000"/>
                  </a:schemeClr>
                </a:solidFill>
              </a:rPr>
              <a:t>1.</a:t>
            </a:r>
            <a:r>
              <a:rPr lang="en-US" dirty="0"/>
              <a:t>exciting</a:t>
            </a:r>
          </a:p>
          <a:p>
            <a:pPr marL="0" indent="0">
              <a:buNone/>
            </a:pPr>
            <a:r>
              <a:rPr lang="ru-RU" dirty="0">
                <a:solidFill>
                  <a:schemeClr val="accent1">
                    <a:lumMod val="75000"/>
                  </a:schemeClr>
                </a:solidFill>
              </a:rPr>
              <a:t>2.</a:t>
            </a:r>
            <a:r>
              <a:rPr lang="en-US" dirty="0"/>
              <a:t>touching</a:t>
            </a:r>
          </a:p>
          <a:p>
            <a:pPr marL="0" indent="0">
              <a:buNone/>
            </a:pPr>
            <a:r>
              <a:rPr lang="ru-RU" dirty="0">
                <a:solidFill>
                  <a:schemeClr val="accent1">
                    <a:lumMod val="75000"/>
                  </a:schemeClr>
                </a:solidFill>
              </a:rPr>
              <a:t>3.</a:t>
            </a:r>
            <a:r>
              <a:rPr lang="en-US" dirty="0"/>
              <a:t>true to life</a:t>
            </a:r>
          </a:p>
          <a:p>
            <a:pPr marL="0" indent="0">
              <a:buNone/>
            </a:pPr>
            <a:r>
              <a:rPr lang="ru-RU" dirty="0">
                <a:solidFill>
                  <a:schemeClr val="accent1">
                    <a:lumMod val="75000"/>
                  </a:schemeClr>
                </a:solidFill>
              </a:rPr>
              <a:t>4.</a:t>
            </a:r>
            <a:r>
              <a:rPr lang="en-US" dirty="0"/>
              <a:t>witty</a:t>
            </a:r>
          </a:p>
          <a:p>
            <a:pPr marL="0" indent="0">
              <a:buNone/>
            </a:pPr>
            <a:r>
              <a:rPr lang="ru-RU" dirty="0">
                <a:solidFill>
                  <a:schemeClr val="accent1">
                    <a:lumMod val="75000"/>
                  </a:schemeClr>
                </a:solidFill>
              </a:rPr>
              <a:t>5.</a:t>
            </a:r>
            <a:r>
              <a:rPr lang="en-US" dirty="0"/>
              <a:t>realistic/ unrealistic</a:t>
            </a:r>
          </a:p>
          <a:p>
            <a:pPr marL="0" indent="0">
              <a:buNone/>
            </a:pPr>
            <a:r>
              <a:rPr lang="ru-RU" dirty="0">
                <a:solidFill>
                  <a:schemeClr val="accent1">
                    <a:lumMod val="75000"/>
                  </a:schemeClr>
                </a:solidFill>
              </a:rPr>
              <a:t>6.</a:t>
            </a:r>
            <a:r>
              <a:rPr lang="en-US" dirty="0"/>
              <a:t>sad</a:t>
            </a:r>
          </a:p>
          <a:p>
            <a:pPr marL="0" indent="0">
              <a:buNone/>
            </a:pPr>
            <a:r>
              <a:rPr lang="ru-RU" dirty="0">
                <a:solidFill>
                  <a:schemeClr val="accent1">
                    <a:lumMod val="75000"/>
                  </a:schemeClr>
                </a:solidFill>
              </a:rPr>
              <a:t>7.</a:t>
            </a:r>
            <a:r>
              <a:rPr lang="en-US" dirty="0"/>
              <a:t>funny</a:t>
            </a:r>
          </a:p>
          <a:p>
            <a:pPr marL="0" indent="0">
              <a:buNone/>
            </a:pPr>
            <a:r>
              <a:rPr lang="ru-RU" dirty="0">
                <a:solidFill>
                  <a:schemeClr val="accent1">
                    <a:lumMod val="75000"/>
                  </a:schemeClr>
                </a:solidFill>
              </a:rPr>
              <a:t>8.</a:t>
            </a:r>
            <a:r>
              <a:rPr lang="en-US" dirty="0"/>
              <a:t>humorous</a:t>
            </a:r>
          </a:p>
          <a:p>
            <a:pPr marL="0" indent="0">
              <a:buNone/>
            </a:pPr>
            <a:r>
              <a:rPr lang="ru-RU" dirty="0">
                <a:solidFill>
                  <a:schemeClr val="accent1">
                    <a:lumMod val="75000"/>
                  </a:schemeClr>
                </a:solidFill>
              </a:rPr>
              <a:t>9.</a:t>
            </a:r>
            <a:r>
              <a:rPr lang="en-US" dirty="0"/>
              <a:t>boring</a:t>
            </a:r>
          </a:p>
          <a:p>
            <a:pPr marL="0" indent="0">
              <a:buNone/>
            </a:pPr>
            <a:r>
              <a:rPr lang="ru-RU" dirty="0">
                <a:solidFill>
                  <a:schemeClr val="accent1">
                    <a:lumMod val="75000"/>
                  </a:schemeClr>
                </a:solidFill>
              </a:rPr>
              <a:t>10.</a:t>
            </a:r>
            <a:r>
              <a:rPr lang="en-US" dirty="0"/>
              <a:t>mysterious</a:t>
            </a:r>
          </a:p>
          <a:p>
            <a:pPr marL="0" indent="0">
              <a:buNone/>
            </a:pPr>
            <a:r>
              <a:rPr lang="ru-RU" dirty="0">
                <a:solidFill>
                  <a:schemeClr val="accent1">
                    <a:lumMod val="75000"/>
                  </a:schemeClr>
                </a:solidFill>
              </a:rPr>
              <a:t>11.</a:t>
            </a:r>
            <a:r>
              <a:rPr lang="en-US" dirty="0"/>
              <a:t>unpredictable</a:t>
            </a:r>
          </a:p>
          <a:p>
            <a:pPr>
              <a:buFont typeface="Wingdings" pitchFamily="2" charset="2"/>
              <a:buChar char="§"/>
            </a:pPr>
            <a:endParaRPr lang="en-US" dirty="0"/>
          </a:p>
          <a:p>
            <a:pPr>
              <a:buFont typeface="Wingdings" pitchFamily="2" charset="2"/>
              <a:buChar char="§"/>
            </a:pPr>
            <a:endParaRPr lang="en-US" dirty="0"/>
          </a:p>
          <a:p>
            <a:pPr>
              <a:buFont typeface="Wingdings" pitchFamily="2" charset="2"/>
              <a:buChar char="§"/>
            </a:pPr>
            <a:endParaRPr lang="en-US" dirty="0"/>
          </a:p>
          <a:p>
            <a:pPr>
              <a:buFont typeface="Wingdings" pitchFamily="2" charset="2"/>
              <a:buChar char="§"/>
            </a:pPr>
            <a:endParaRPr lang="en-US" dirty="0"/>
          </a:p>
          <a:p>
            <a:pPr>
              <a:buFont typeface="Wingdings" pitchFamily="2" charset="2"/>
              <a:buChar char="§"/>
            </a:pPr>
            <a:endParaRPr lang="en-US" dirty="0"/>
          </a:p>
          <a:p>
            <a:endParaRPr lang="en-US" dirty="0"/>
          </a:p>
          <a:p>
            <a:endParaRPr lang="ru-RU" dirty="0"/>
          </a:p>
        </p:txBody>
      </p:sp>
      <p:sp>
        <p:nvSpPr>
          <p:cNvPr id="1048713" name="Объект 8"/>
          <p:cNvSpPr>
            <a:spLocks noGrp="1"/>
          </p:cNvSpPr>
          <p:nvPr>
            <p:ph sz="half" idx="2"/>
          </p:nvPr>
        </p:nvSpPr>
        <p:spPr>
          <a:xfrm>
            <a:off x="5399584" y="836712"/>
            <a:ext cx="3744416" cy="5259288"/>
          </a:xfrm>
        </p:spPr>
        <p:txBody>
          <a:bodyPr>
            <a:normAutofit/>
          </a:bodyPr>
          <a:lstStyle/>
          <a:p>
            <a:pPr marL="0" indent="0">
              <a:buNone/>
            </a:pPr>
            <a:r>
              <a:rPr lang="en-US" dirty="0">
                <a:solidFill>
                  <a:schemeClr val="accent1">
                    <a:lumMod val="75000"/>
                  </a:schemeClr>
                </a:solidFill>
              </a:rPr>
              <a:t>a.</a:t>
            </a:r>
            <a:r>
              <a:rPr lang="ru-RU" dirty="0"/>
              <a:t>забавный</a:t>
            </a:r>
          </a:p>
          <a:p>
            <a:pPr marL="0" indent="0">
              <a:buNone/>
            </a:pPr>
            <a:r>
              <a:rPr lang="en-US" dirty="0">
                <a:solidFill>
                  <a:schemeClr val="accent1">
                    <a:lumMod val="75000"/>
                  </a:schemeClr>
                </a:solidFill>
              </a:rPr>
              <a:t>b.</a:t>
            </a:r>
            <a:r>
              <a:rPr lang="ru-RU" dirty="0"/>
              <a:t>скучный</a:t>
            </a:r>
          </a:p>
          <a:p>
            <a:pPr marL="0" indent="0">
              <a:buNone/>
            </a:pPr>
            <a:r>
              <a:rPr lang="en-US" dirty="0">
                <a:solidFill>
                  <a:schemeClr val="accent1">
                    <a:lumMod val="75000"/>
                  </a:schemeClr>
                </a:solidFill>
              </a:rPr>
              <a:t>c.</a:t>
            </a:r>
            <a:r>
              <a:rPr lang="ru-RU" dirty="0"/>
              <a:t>трогательный</a:t>
            </a:r>
          </a:p>
          <a:p>
            <a:pPr marL="0" indent="0">
              <a:buNone/>
            </a:pPr>
            <a:r>
              <a:rPr lang="en-US" dirty="0">
                <a:solidFill>
                  <a:schemeClr val="accent1">
                    <a:lumMod val="75000"/>
                  </a:schemeClr>
                </a:solidFill>
              </a:rPr>
              <a:t>d.</a:t>
            </a:r>
            <a:r>
              <a:rPr lang="ru-RU" dirty="0"/>
              <a:t>таинственный</a:t>
            </a:r>
          </a:p>
          <a:p>
            <a:pPr marL="0" indent="0">
              <a:buNone/>
            </a:pPr>
            <a:r>
              <a:rPr lang="en-US" dirty="0">
                <a:solidFill>
                  <a:schemeClr val="accent1">
                    <a:lumMod val="75000"/>
                  </a:schemeClr>
                </a:solidFill>
              </a:rPr>
              <a:t>e.</a:t>
            </a:r>
            <a:r>
              <a:rPr lang="ru-RU" dirty="0"/>
              <a:t>жизненный</a:t>
            </a:r>
          </a:p>
          <a:p>
            <a:pPr marL="0" indent="0">
              <a:buNone/>
            </a:pPr>
            <a:r>
              <a:rPr lang="en-US" dirty="0">
                <a:solidFill>
                  <a:schemeClr val="accent1">
                    <a:lumMod val="75000"/>
                  </a:schemeClr>
                </a:solidFill>
              </a:rPr>
              <a:t>f.</a:t>
            </a:r>
            <a:r>
              <a:rPr lang="ru-RU" dirty="0"/>
              <a:t>юмористический</a:t>
            </a:r>
          </a:p>
          <a:p>
            <a:pPr marL="0" indent="0">
              <a:buNone/>
            </a:pPr>
            <a:r>
              <a:rPr lang="en-US" dirty="0">
                <a:solidFill>
                  <a:schemeClr val="accent1">
                    <a:lumMod val="75000"/>
                  </a:schemeClr>
                </a:solidFill>
              </a:rPr>
              <a:t>g.</a:t>
            </a:r>
            <a:r>
              <a:rPr lang="ru-RU" dirty="0"/>
              <a:t>непредсказуемый</a:t>
            </a:r>
          </a:p>
          <a:p>
            <a:pPr marL="0" indent="0">
              <a:buNone/>
            </a:pPr>
            <a:r>
              <a:rPr lang="en-US" dirty="0">
                <a:solidFill>
                  <a:schemeClr val="accent1">
                    <a:lumMod val="75000"/>
                  </a:schemeClr>
                </a:solidFill>
              </a:rPr>
              <a:t>h.</a:t>
            </a:r>
            <a:r>
              <a:rPr lang="ru-RU" dirty="0"/>
              <a:t>захватывающий</a:t>
            </a:r>
          </a:p>
          <a:p>
            <a:pPr marL="0" indent="0">
              <a:buNone/>
            </a:pPr>
            <a:r>
              <a:rPr lang="en-US" dirty="0">
                <a:solidFill>
                  <a:schemeClr val="accent1">
                    <a:lumMod val="75000"/>
                  </a:schemeClr>
                </a:solidFill>
              </a:rPr>
              <a:t>i.</a:t>
            </a:r>
            <a:r>
              <a:rPr lang="ru-RU" dirty="0"/>
              <a:t>реалистичный/не </a:t>
            </a:r>
            <a:r>
              <a:rPr lang="en-US" dirty="0"/>
              <a:t>~</a:t>
            </a:r>
          </a:p>
          <a:p>
            <a:pPr marL="0" indent="0">
              <a:buNone/>
            </a:pPr>
            <a:r>
              <a:rPr lang="en-US" dirty="0">
                <a:solidFill>
                  <a:schemeClr val="accent1">
                    <a:lumMod val="75000"/>
                  </a:schemeClr>
                </a:solidFill>
              </a:rPr>
              <a:t>j.</a:t>
            </a:r>
            <a:r>
              <a:rPr lang="ru-RU" dirty="0"/>
              <a:t>остроумный</a:t>
            </a:r>
          </a:p>
          <a:p>
            <a:pPr marL="0" indent="0">
              <a:buNone/>
            </a:pPr>
            <a:r>
              <a:rPr lang="en-US" dirty="0">
                <a:solidFill>
                  <a:schemeClr val="accent1">
                    <a:lumMod val="75000"/>
                  </a:schemeClr>
                </a:solidFill>
              </a:rPr>
              <a:t>k.</a:t>
            </a:r>
            <a:r>
              <a:rPr lang="ru-RU" dirty="0"/>
              <a:t>печальный</a:t>
            </a:r>
          </a:p>
          <a:p>
            <a:endParaRPr lang="ru-RU" dirty="0"/>
          </a:p>
        </p:txBody>
      </p:sp>
      <p:cxnSp>
        <p:nvCxnSpPr>
          <p:cNvPr id="3145736" name="Прямая со стрелкой 3145738"/>
          <p:cNvCxnSpPr>
            <a:cxnSpLocks/>
          </p:cNvCxnSpPr>
          <p:nvPr/>
        </p:nvCxnSpPr>
        <p:spPr>
          <a:xfrm>
            <a:off x="2057578" y="1055813"/>
            <a:ext cx="3381079" cy="3088880"/>
          </a:xfrm>
          <a:prstGeom prst="straightConnector1">
            <a:avLst/>
          </a:prstGeom>
          <a:solidFill>
            <a:srgbClr val="FFFFFF"/>
          </a:solidFill>
          <a:ln w="25400">
            <a:solidFill>
              <a:srgbClr val="666666"/>
            </a:solidFill>
            <a:tailEnd type="triangle" w="lg" len="lg"/>
          </a:ln>
        </p:spPr>
      </p:cxnSp>
      <p:cxnSp>
        <p:nvCxnSpPr>
          <p:cNvPr id="3145737" name="Прямая со стрелкой 3145761"/>
          <p:cNvCxnSpPr>
            <a:cxnSpLocks/>
          </p:cNvCxnSpPr>
          <p:nvPr/>
        </p:nvCxnSpPr>
        <p:spPr>
          <a:xfrm>
            <a:off x="2432078" y="1970273"/>
            <a:ext cx="2805254" cy="967083"/>
          </a:xfrm>
          <a:prstGeom prst="straightConnector1">
            <a:avLst/>
          </a:prstGeom>
          <a:solidFill>
            <a:srgbClr val="FFFFFF"/>
          </a:solidFill>
          <a:ln w="25400">
            <a:solidFill>
              <a:srgbClr val="666666"/>
            </a:solidFill>
            <a:tailEnd type="triangle" w="lg" len="lg"/>
          </a:ln>
        </p:spPr>
      </p:cxnSp>
      <p:cxnSp>
        <p:nvCxnSpPr>
          <p:cNvPr id="3145738" name="Прямая со стрелкой 3145762"/>
          <p:cNvCxnSpPr>
            <a:cxnSpLocks/>
          </p:cNvCxnSpPr>
          <p:nvPr/>
        </p:nvCxnSpPr>
        <p:spPr>
          <a:xfrm>
            <a:off x="2268235" y="1610741"/>
            <a:ext cx="3125370" cy="381426"/>
          </a:xfrm>
          <a:prstGeom prst="straightConnector1">
            <a:avLst/>
          </a:prstGeom>
          <a:solidFill>
            <a:srgbClr val="279C64"/>
          </a:solidFill>
          <a:ln w="25400">
            <a:solidFill>
              <a:srgbClr val="1C7D4E"/>
            </a:solidFill>
            <a:tailEnd type="triangle" w="lg" len="lg"/>
          </a:ln>
        </p:spPr>
      </p:cxnSp>
      <p:cxnSp>
        <p:nvCxnSpPr>
          <p:cNvPr id="3145739" name="Прямая со стрелкой 3145805"/>
          <p:cNvCxnSpPr>
            <a:cxnSpLocks/>
          </p:cNvCxnSpPr>
          <p:nvPr/>
        </p:nvCxnSpPr>
        <p:spPr>
          <a:xfrm>
            <a:off x="2111954" y="2548887"/>
            <a:ext cx="3156585" cy="2559078"/>
          </a:xfrm>
          <a:prstGeom prst="straightConnector1">
            <a:avLst/>
          </a:prstGeom>
          <a:solidFill>
            <a:srgbClr val="279C64"/>
          </a:solidFill>
          <a:ln w="25400">
            <a:solidFill>
              <a:srgbClr val="1C7D4E"/>
            </a:solidFill>
            <a:tailEnd type="triangle" w="lg" len="lg"/>
          </a:ln>
        </p:spPr>
      </p:cxnSp>
      <p:cxnSp>
        <p:nvCxnSpPr>
          <p:cNvPr id="3145740" name="Прямая со стрелкой 3145814"/>
          <p:cNvCxnSpPr>
            <a:cxnSpLocks/>
          </p:cNvCxnSpPr>
          <p:nvPr/>
        </p:nvCxnSpPr>
        <p:spPr>
          <a:xfrm>
            <a:off x="3610186" y="2927830"/>
            <a:ext cx="1689563" cy="1661919"/>
          </a:xfrm>
          <a:prstGeom prst="straightConnector1">
            <a:avLst/>
          </a:prstGeom>
          <a:solidFill>
            <a:srgbClr val="FFFFFF"/>
          </a:solidFill>
          <a:ln w="25400">
            <a:solidFill>
              <a:srgbClr val="3893E0"/>
            </a:solidFill>
            <a:tailEnd type="triangle" w="lg" len="lg"/>
          </a:ln>
        </p:spPr>
      </p:cxnSp>
      <p:cxnSp>
        <p:nvCxnSpPr>
          <p:cNvPr id="3145741" name="Прямая со стрелкой 3145825"/>
          <p:cNvCxnSpPr>
            <a:cxnSpLocks/>
          </p:cNvCxnSpPr>
          <p:nvPr/>
        </p:nvCxnSpPr>
        <p:spPr>
          <a:xfrm>
            <a:off x="1659675" y="3470926"/>
            <a:ext cx="3774074" cy="2128046"/>
          </a:xfrm>
          <a:prstGeom prst="straightConnector1">
            <a:avLst/>
          </a:prstGeom>
          <a:solidFill>
            <a:srgbClr val="FFFFFF"/>
          </a:solidFill>
          <a:ln w="25400">
            <a:solidFill>
              <a:srgbClr val="666666"/>
            </a:solidFill>
            <a:tailEnd type="triangle" w="lg" len="lg"/>
          </a:ln>
        </p:spPr>
      </p:cxnSp>
      <p:cxnSp>
        <p:nvCxnSpPr>
          <p:cNvPr id="3145742" name="Прямая со стрелкой 3145838"/>
          <p:cNvCxnSpPr>
            <a:cxnSpLocks/>
          </p:cNvCxnSpPr>
          <p:nvPr/>
        </p:nvCxnSpPr>
        <p:spPr>
          <a:xfrm flipV="1">
            <a:off x="1753300" y="1120462"/>
            <a:ext cx="3718095" cy="2717810"/>
          </a:xfrm>
          <a:prstGeom prst="straightConnector1">
            <a:avLst/>
          </a:prstGeom>
          <a:solidFill>
            <a:srgbClr val="279C64"/>
          </a:solidFill>
          <a:ln w="25400">
            <a:solidFill>
              <a:srgbClr val="1C7D4E"/>
            </a:solidFill>
            <a:tailEnd type="triangle" w="lg" len="lg"/>
          </a:ln>
        </p:spPr>
      </p:cxnSp>
      <p:cxnSp>
        <p:nvCxnSpPr>
          <p:cNvPr id="3145743" name="Прямая со стрелкой 3145853"/>
          <p:cNvCxnSpPr>
            <a:cxnSpLocks/>
          </p:cNvCxnSpPr>
          <p:nvPr/>
        </p:nvCxnSpPr>
        <p:spPr>
          <a:xfrm flipV="1">
            <a:off x="2307242" y="3410521"/>
            <a:ext cx="3148547" cy="943600"/>
          </a:xfrm>
          <a:prstGeom prst="straightConnector1">
            <a:avLst/>
          </a:prstGeom>
          <a:solidFill>
            <a:srgbClr val="FFFFFF"/>
          </a:solidFill>
          <a:ln w="25400">
            <a:solidFill>
              <a:srgbClr val="3893E0"/>
            </a:solidFill>
            <a:tailEnd type="triangle" w="lg" len="lg"/>
          </a:ln>
        </p:spPr>
      </p:cxnSp>
      <p:cxnSp>
        <p:nvCxnSpPr>
          <p:cNvPr id="3145744" name="Прямая со стрелкой 3145870"/>
          <p:cNvCxnSpPr>
            <a:cxnSpLocks/>
          </p:cNvCxnSpPr>
          <p:nvPr/>
        </p:nvCxnSpPr>
        <p:spPr>
          <a:xfrm flipV="1">
            <a:off x="2110052" y="1522982"/>
            <a:ext cx="3369144" cy="3229751"/>
          </a:xfrm>
          <a:prstGeom prst="straightConnector1">
            <a:avLst/>
          </a:prstGeom>
          <a:solidFill>
            <a:srgbClr val="279C64"/>
          </a:solidFill>
          <a:ln w="25400">
            <a:solidFill>
              <a:srgbClr val="1C7D4E"/>
            </a:solidFill>
            <a:tailEnd type="triangle" w="lg" len="lg"/>
          </a:ln>
        </p:spPr>
      </p:cxnSp>
      <p:cxnSp>
        <p:nvCxnSpPr>
          <p:cNvPr id="3145745" name="Прямая со стрелкой 3145889"/>
          <p:cNvCxnSpPr>
            <a:cxnSpLocks/>
          </p:cNvCxnSpPr>
          <p:nvPr/>
        </p:nvCxnSpPr>
        <p:spPr>
          <a:xfrm flipV="1">
            <a:off x="2837783" y="2449166"/>
            <a:ext cx="2594600" cy="2741257"/>
          </a:xfrm>
          <a:prstGeom prst="straightConnector1">
            <a:avLst/>
          </a:prstGeom>
          <a:solidFill>
            <a:srgbClr val="FFFFFF"/>
          </a:solidFill>
          <a:ln w="25400">
            <a:solidFill>
              <a:srgbClr val="666666"/>
            </a:solidFill>
            <a:tailEnd type="triangle" w="lg" len="lg"/>
          </a:ln>
        </p:spPr>
      </p:cxnSp>
      <p:cxnSp>
        <p:nvCxnSpPr>
          <p:cNvPr id="3145746" name="Прямая со стрелкой 3145910"/>
          <p:cNvCxnSpPr>
            <a:cxnSpLocks/>
          </p:cNvCxnSpPr>
          <p:nvPr/>
        </p:nvCxnSpPr>
        <p:spPr>
          <a:xfrm flipV="1">
            <a:off x="3071846" y="3730972"/>
            <a:ext cx="2438559" cy="1850243"/>
          </a:xfrm>
          <a:prstGeom prst="straightConnector1">
            <a:avLst/>
          </a:prstGeom>
          <a:solidFill>
            <a:srgbClr val="FFFFFF"/>
          </a:solidFill>
          <a:ln w="25400">
            <a:solidFill>
              <a:srgbClr val="3893E0"/>
            </a:solidFill>
            <a:tailEnd type="triangle" w="lg" len="lg"/>
          </a:ln>
        </p:spPr>
      </p:cxnSp>
      <p:sp>
        <p:nvSpPr>
          <p:cNvPr id="1048714" name="Прямоугольник: скругленные углы 15"/>
          <p:cNvSpPr/>
          <p:nvPr/>
        </p:nvSpPr>
        <p:spPr>
          <a:xfrm>
            <a:off x="0" y="6292754"/>
            <a:ext cx="3816424" cy="477760"/>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800" b="1" dirty="0">
                <a:solidFill>
                  <a:schemeClr val="bg1"/>
                </a:solidFill>
                <a:latin typeface="Calibri" panose="020F0502020204030204" pitchFamily="34" charset="0"/>
                <a:cs typeface="Calibri" panose="020F0502020204030204" pitchFamily="34" charset="0"/>
              </a:rPr>
              <a:t>ZOOM: </a:t>
            </a:r>
            <a:r>
              <a:rPr lang="ru-RU" sz="1800" b="1" dirty="0">
                <a:solidFill>
                  <a:schemeClr val="bg1"/>
                </a:solidFill>
                <a:latin typeface="Calibri" panose="020F0502020204030204" pitchFamily="34" charset="0"/>
                <a:cs typeface="Calibri" panose="020F0502020204030204" pitchFamily="34" charset="0"/>
              </a:rPr>
              <a:t>Участники →Поднять руки</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4573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4573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14573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14573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14574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14574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14574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14574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14574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14574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1457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45736" grpId="0" animBg="1"/>
      <p:bldP spid="3145737" grpId="0" animBg="1"/>
      <p:bldP spid="3145738" grpId="0" animBg="1"/>
      <p:bldP spid="3145739" grpId="0" animBg="1"/>
      <p:bldP spid="3145740" grpId="0" animBg="1"/>
      <p:bldP spid="3145741" grpId="0" animBg="1"/>
      <p:bldP spid="3145742" grpId="0" animBg="1"/>
      <p:bldP spid="3145743" grpId="0" animBg="1"/>
      <p:bldP spid="3145744" grpId="0" animBg="1"/>
      <p:bldP spid="3145745" grpId="0" animBg="1"/>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119</TotalTime>
  <Words>1031</Words>
  <Application>Microsoft Office PowerPoint</Application>
  <PresentationFormat>Экран (4:3)</PresentationFormat>
  <Paragraphs>146</Paragraphs>
  <Slides>18</Slides>
  <Notes>3</Notes>
  <HiddenSlides>0</HiddenSlides>
  <MMClips>0</MMClips>
  <ScaleCrop>false</ScaleCrop>
  <HeadingPairs>
    <vt:vector size="6" baseType="variant">
      <vt:variant>
        <vt:lpstr>Использованные шрифты</vt:lpstr>
      </vt:variant>
      <vt:variant>
        <vt:i4>11</vt:i4>
      </vt:variant>
      <vt:variant>
        <vt:lpstr>Тема</vt:lpstr>
      </vt:variant>
      <vt:variant>
        <vt:i4>1</vt:i4>
      </vt:variant>
      <vt:variant>
        <vt:lpstr>Заголовки слайдов</vt:lpstr>
      </vt:variant>
      <vt:variant>
        <vt:i4>18</vt:i4>
      </vt:variant>
    </vt:vector>
  </HeadingPairs>
  <TitlesOfParts>
    <vt:vector size="30" baseType="lpstr">
      <vt:lpstr>Arial</vt:lpstr>
      <vt:lpstr>Arial Black</vt:lpstr>
      <vt:lpstr>Arial Rounded MT Bold</vt:lpstr>
      <vt:lpstr>Berlin Sans FB Demi</vt:lpstr>
      <vt:lpstr>Blackadder ITC</vt:lpstr>
      <vt:lpstr>Calibri</vt:lpstr>
      <vt:lpstr>Castellar</vt:lpstr>
      <vt:lpstr>Constantia</vt:lpstr>
      <vt:lpstr>华文新魏</vt:lpstr>
      <vt:lpstr>Wingdings</vt:lpstr>
      <vt:lpstr>Wingdings 2</vt:lpstr>
      <vt:lpstr>Бумажная</vt:lpstr>
      <vt:lpstr>Презентация PowerPoint</vt:lpstr>
      <vt:lpstr>It has no mouth but speaks It is not a tree but  it has leaves It is not  alive  But it can be a good friend.</vt:lpstr>
      <vt:lpstr>Презентация PowerPoint</vt:lpstr>
      <vt:lpstr>a book</vt:lpstr>
      <vt:lpstr>1.horror story, 2.love story, 3.fantasy story 4.detective story, 5.fairy tale 6.adventure story</vt:lpstr>
      <vt:lpstr>1.horror story, 2.love story, 3.fantasy story 4.detective story, 5.fairy tale 6.adventure story</vt:lpstr>
      <vt:lpstr>1.horror story, 2.love story, 3.fantasy story 4.detective story, 5.fairy tale 6.adventure story</vt:lpstr>
      <vt:lpstr>There</vt:lpstr>
      <vt:lpstr>Match the adjectives with their Russian equivalents</vt:lpstr>
      <vt:lpstr>Презентация PowerPoint</vt:lpstr>
      <vt:lpstr>Complete the spider gram. Put the words below in the correct boxes:</vt:lpstr>
      <vt:lpstr>Презентация PowerPoint</vt:lpstr>
      <vt:lpstr>Fill in:exciting, funny, mysterious, predictable,boring, witty, kind,touching.   </vt:lpstr>
      <vt:lpstr>Презентация PowerPoint</vt:lpstr>
      <vt:lpstr>What book am I?</vt:lpstr>
      <vt:lpstr>Презентация PowerPoint</vt:lpstr>
      <vt:lpstr>Презентация PowerPoint</vt:lpstr>
      <vt:lpstr>Complete the sentences and make up a book review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Учитель1</dc:creator>
  <cp:lastModifiedBy>User</cp:lastModifiedBy>
  <cp:revision>8</cp:revision>
  <dcterms:created xsi:type="dcterms:W3CDTF">2021-02-16T13:05:09Z</dcterms:created>
  <dcterms:modified xsi:type="dcterms:W3CDTF">2024-04-28T11:47:31Z</dcterms:modified>
</cp:coreProperties>
</file>