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86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13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232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198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637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399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359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98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8409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86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8539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73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47776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495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3177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0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47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ndreygolybev.livejournal.com/141176.html" TargetMode="External"/><Relationship Id="rId2" Type="http://schemas.openxmlformats.org/officeDocument/2006/relationships/hyperlink" Target="https://airaces.narod.ru/all3/vybornov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kashira.su/o-kashire/doska-pocheta/vybornov-aleksandr-ivanovich/" TargetMode="External"/><Relationship Id="rId4" Type="http://schemas.openxmlformats.org/officeDocument/2006/relationships/hyperlink" Target="https://ru.wikipedia.org/wiki/&#1042;&#1099;&#1073;&#1086;&#1088;&#1085;&#1086;&#1074;,_&#1040;&#1083;&#1077;&#1082;&#1089;&#1072;&#1085;&#1076;&#1088;_&#1048;&#1074;&#1072;&#1085;&#1086;&#1074;&#1080;&#1095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25D5B9-F4AC-48E0-BC38-10A39720A7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Герои Отечества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4CE653-BB48-4C42-8EA6-ED37E9265A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8165" y="3854242"/>
            <a:ext cx="6815669" cy="67842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Александр Иванович Выборнов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7061428-79B8-4C57-AB4F-B4DB9C8CA3B0}"/>
              </a:ext>
            </a:extLst>
          </p:cNvPr>
          <p:cNvSpPr/>
          <p:nvPr/>
        </p:nvSpPr>
        <p:spPr>
          <a:xfrm>
            <a:off x="2969342" y="467708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Выполнила: Ширяева И.И., учитель МБОУ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Богатищевская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СОШ»,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г.Кашира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Московская область</a:t>
            </a:r>
            <a:endParaRPr lang="ru-RU" sz="11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242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D5F878-89FA-4630-B1B4-64ADF2D0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33019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Александр Иванович Выборнов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32EC8A-DE20-44B4-9EFE-3253BAE1F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18" y="1753610"/>
            <a:ext cx="7482349" cy="44519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17 сентября 1921 года в городе Кашира Московской области. В 1941 году окончил Чугуевское военное авиационное училище. В июне 1942 года был откомандирован в действующую армию на Калининский фронт в должности старшего лётчика 728-го истребительного авиационного полка.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Проходил службу на Калининском, Воронежском и 1-м Украинском фронтах, участвовал в боях под Курском. Участник сражения за Днепр, за освобождение Киева, участвовал в освобождении Польши, Чехословакии, в битве за Берлин.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1944 году на средства, собранные жителями города Каширы, был построен и передан А. И. Выборнову самолёт Як-9 с надписью на борту "А. И. Выборнову от каширских школьников". На этом самолёте лётчик участвовал в нескольких сражениях.</a:t>
            </a:r>
          </a:p>
        </p:txBody>
      </p:sp>
      <p:pic>
        <p:nvPicPr>
          <p:cNvPr id="1028" name="Picture 4" descr="Выборнов Александр Иванович">
            <a:extLst>
              <a:ext uri="{FF2B5EF4-FFF2-40B4-BE49-F238E27FC236}">
                <a16:creationId xmlns:a16="http://schemas.microsoft.com/office/drawing/2014/main" id="{46B5706D-9E49-4082-A48B-34F2FADEE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368" y="1418535"/>
            <a:ext cx="3086714" cy="4451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6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.И.Выборнов">
            <a:extLst>
              <a:ext uri="{FF2B5EF4-FFF2-40B4-BE49-F238E27FC236}">
                <a16:creationId xmlns:a16="http://schemas.microsoft.com/office/drawing/2014/main" id="{BFE27708-629C-4FC1-93CE-ACAB35705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38" y="550606"/>
            <a:ext cx="5093982" cy="3392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94E0B94-920C-4EF2-B14C-AD0A353D373A}"/>
              </a:ext>
            </a:extLst>
          </p:cNvPr>
          <p:cNvSpPr/>
          <p:nvPr/>
        </p:nvSpPr>
        <p:spPr>
          <a:xfrm>
            <a:off x="688257" y="4570586"/>
            <a:ext cx="110916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1944 году на средства, собранные жителями города Каширы, был построен и передан А. И. Выборнову самолёт Як-9 с надписью на борту "А. И. Выборнову от каширских школьников". На этом самолёте лётчик участвовал в нескольких сражениях.</a:t>
            </a:r>
          </a:p>
        </p:txBody>
      </p:sp>
      <p:pic>
        <p:nvPicPr>
          <p:cNvPr id="2052" name="Picture 4" descr="Вручение именного Як-9 А.Выборнову.">
            <a:extLst>
              <a:ext uri="{FF2B5EF4-FFF2-40B4-BE49-F238E27FC236}">
                <a16:creationId xmlns:a16="http://schemas.microsoft.com/office/drawing/2014/main" id="{B103851B-F314-43D0-9570-6BE605EF7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420" y="550606"/>
            <a:ext cx="5919020" cy="3863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527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797E67-5A70-4DFE-8AD6-A7AD135B6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278" y="678698"/>
            <a:ext cx="5157243" cy="5505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из боёв именной самолёт Выборнова был повреждён. При посадке на аэродроме не вышла стойка одного шасси. Командир даёт приказ подняться в воздух, бросить машину, прыгать с парашютом. Но как бросить почти новый именной самолёт, построенный на деньги, собранные детьми ?   Выборнов уходит на второй круг и решает садиться с креном. Так и сел на одно шасси и одно крыло. Во время торможения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взлётно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посадочной полосе его 3 раза "крутануло" и... самолёт пришлось списать.</a:t>
            </a:r>
          </a:p>
        </p:txBody>
      </p:sp>
      <p:pic>
        <p:nvPicPr>
          <p:cNvPr id="3074" name="Picture 2" descr="Як-9Д А.И.Выборнова">
            <a:extLst>
              <a:ext uri="{FF2B5EF4-FFF2-40B4-BE49-F238E27FC236}">
                <a16:creationId xmlns:a16="http://schemas.microsoft.com/office/drawing/2014/main" id="{020D6691-2E6A-45C4-AFD2-7BBF9B1A0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193" y="1349477"/>
            <a:ext cx="5830529" cy="4008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96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А.И.Выборнов.">
            <a:extLst>
              <a:ext uri="{FF2B5EF4-FFF2-40B4-BE49-F238E27FC236}">
                <a16:creationId xmlns:a16="http://schemas.microsoft.com/office/drawing/2014/main" id="{D9EAA003-DE53-4AF0-8957-2F304B38B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288" y="2080291"/>
            <a:ext cx="32861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292B422-5693-423B-B618-5C0BFDAA51C9}"/>
              </a:ext>
            </a:extLst>
          </p:cNvPr>
          <p:cNvSpPr/>
          <p:nvPr/>
        </p:nvSpPr>
        <p:spPr>
          <a:xfrm>
            <a:off x="727587" y="629965"/>
            <a:ext cx="107368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1944 года почта Александра Выборнова не умещалась в его полевой сумке. Свыше 1 200 писем получил он. Самыми дорогими для него были поздравления от директора каширской средней школы Алексея Васильевича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Бутузова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заведующей учебной частью Ольги Павловны Ярыгиной. Они писали ему о школе, о родном городе, о том, что молодёжь и все жители Каширы внимательно следят за славными делами земляка. А одно письмо заканчивалось такими бесхитростными и задушевными строчками: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Настанет день, и жить мы будем в мире,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 вспоминать,  как  воевал  народ.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школьники из города Каширы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Вручили боевой вам самолёт.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Громи врага, наш командир крылатый,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круши фашистов, вступая в смертный бой.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Лети в Берлин за полною расплатой.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все гордимся, Выборнов, тобой 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Александр Выборнов направлял все свои силы, знания и боевое мастерство на разгром врага, на окончательную победу над врагом.</a:t>
            </a:r>
          </a:p>
        </p:txBody>
      </p:sp>
    </p:spTree>
    <p:extLst>
      <p:ext uri="{BB962C8B-B14F-4D97-AF65-F5344CB8AC3E}">
        <p14:creationId xmlns:p14="http://schemas.microsoft.com/office/powerpoint/2010/main" val="1211089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33B7E0F-88B7-4FCF-B8C5-674B8F6975EB}"/>
              </a:ext>
            </a:extLst>
          </p:cNvPr>
          <p:cNvSpPr/>
          <p:nvPr/>
        </p:nvSpPr>
        <p:spPr>
          <a:xfrm>
            <a:off x="5101099" y="527254"/>
            <a:ext cx="568304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маю 1945 года командир эскадрильи 728-го истребительного авиационного Краснознамённого полка старший лейтенант А. И. Выборнов совершил около 200 боевых вылетов, провёл около 50 воздушных боёв и уничтожил 28 самолётов противника.  За образцовое выполнение боевых заданий командования, мужество, отвагу и геройство, проявленные в борьбе с </a:t>
            </a:r>
            <a:r>
              <a:rPr lang="ru-RU" sz="2400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немецко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фашистскими захватчиками, Указом Президиума Верховного Совета СССР от 27 июня 1945 года удостоен звания Героя Советского Союза с вручением ордена Ленина и медали "Золотая Звезда".</a:t>
            </a:r>
            <a:endParaRPr lang="ru-RU" sz="2400" b="0" i="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53D83A-1DB5-4D2A-B85C-1D687193E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4144" y="3124200"/>
            <a:ext cx="1510092" cy="29017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17B407-84BF-42ED-AA6A-4ADD46213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4144" y="27038"/>
            <a:ext cx="1457350" cy="2901746"/>
          </a:xfrm>
          <a:prstGeom prst="rect">
            <a:avLst/>
          </a:prstGeom>
        </p:spPr>
      </p:pic>
      <p:pic>
        <p:nvPicPr>
          <p:cNvPr id="5122" name="Picture 2" descr="Герой Советского Союза А.И. Выборнов">
            <a:extLst>
              <a:ext uri="{FF2B5EF4-FFF2-40B4-BE49-F238E27FC236}">
                <a16:creationId xmlns:a16="http://schemas.microsoft.com/office/drawing/2014/main" id="{6C429E2A-1786-4F98-8098-C078AB0A6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5918"/>
            <a:ext cx="4418000" cy="596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079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E197107-D384-45D0-B4AA-C68F5ECD30B2}"/>
              </a:ext>
            </a:extLst>
          </p:cNvPr>
          <p:cNvSpPr/>
          <p:nvPr/>
        </p:nvSpPr>
        <p:spPr>
          <a:xfrm>
            <a:off x="1524000" y="130217"/>
            <a:ext cx="599767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мая 2015 года состоялось торжественное открытие легендарного самолета ЯК-9 «Каширский школьник». Сам герой Советского Союза, ветеран Великой Отечественной войны Александр Иванович Выборнов принял участие в таком значимом для всего Каширского района событии.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самолета – 8,45 м. Он выполнен из стали и авиационного алюминия. На корпусе копии истребителя нанесена надпись: «</a:t>
            </a:r>
            <a:r>
              <a:rPr lang="ru-RU" dirty="0" err="1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А.И.Выборнову</a:t>
            </a:r>
            <a:r>
              <a:rPr lang="ru-RU" dirty="0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каширских школьников», тем самым шрифтом, какой был использован на самолете Героя. На месте и двадцать звезд, по количеству сбитых самолетов противника, а также бортовой номер – 38.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1944 году на этом истребителе капитан А.И. Выборнов совершил подвиг. В воздушном бою был подбит самолет старшего лейтенанта </a:t>
            </a:r>
            <a:r>
              <a:rPr lang="ru-RU" dirty="0" err="1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Твирякова</a:t>
            </a:r>
            <a:r>
              <a:rPr lang="ru-RU" dirty="0">
                <a:solidFill>
                  <a:srgbClr val="242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приземлившегося на территории противника. Выборнов пошел на выручку. Посадив свой «Як» рядом с поврежденным истребителем, Выборнов перетащил раненого пилота в свой истребитель и поднялся в воздух. Об этом рассказал сам герой почетным гостям, ветеранам и школьникам, присутствующим на мероприятии.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Подвиг героя увековечен">
            <a:extLst>
              <a:ext uri="{FF2B5EF4-FFF2-40B4-BE49-F238E27FC236}">
                <a16:creationId xmlns:a16="http://schemas.microsoft.com/office/drawing/2014/main" id="{7D40FE2D-4434-4B36-8F82-B199E65C8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696" y="3429000"/>
            <a:ext cx="4394609" cy="3295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74506E-3170-48FF-8A8D-5D61EFC48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922" y="45847"/>
            <a:ext cx="4242158" cy="3177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0164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1BD188-9B90-4E60-90B8-A69AE20EA0A8}"/>
              </a:ext>
            </a:extLst>
          </p:cNvPr>
          <p:cNvSpPr/>
          <p:nvPr/>
        </p:nvSpPr>
        <p:spPr>
          <a:xfrm>
            <a:off x="914401" y="764568"/>
            <a:ext cx="105598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военный лётчик СССР (1966), награждённый пятью орденами Красного Знамени, орденом Александра Невского, тремя орденами Отечественной войны 1 степени, двумя орденами Красной Звезды, орденом «За службу Родине в Вооружённых Силах СССР» 3-й степени, двумя медалями «За боевые заслуги», медалью «За оборону Москвы», «За оборону Киева», «За победу над Германией», «За освобождение Варшавы», «За взятие Берлина», «За освобождение Праги» и др. Выборнов Александр Иванович умер 31 октября 2015 г.. Похоронен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Аладьинском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кладбище в г. Кашире.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441705-642A-4A7A-BF9E-0884A123A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516" y="4709848"/>
            <a:ext cx="1844778" cy="138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35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813958-F124-4293-AA8A-06D110A88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Используемые источники: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E6D1D-0C2F-4A25-B2A3-5F4E3E50F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https://airaces.narod.ru/all3/vybornov.htm</a:t>
            </a:r>
            <a:r>
              <a:rPr lang="ru-RU" dirty="0"/>
              <a:t> ;</a:t>
            </a:r>
          </a:p>
          <a:p>
            <a:r>
              <a:rPr lang="en-US" dirty="0">
                <a:hlinkClick r:id="rId3"/>
              </a:rPr>
              <a:t>https://andreygolybev.livejournal.com/141176.html</a:t>
            </a:r>
            <a:r>
              <a:rPr lang="ru-RU" dirty="0"/>
              <a:t>;</a:t>
            </a:r>
          </a:p>
          <a:p>
            <a:r>
              <a:rPr lang="ru-RU" dirty="0"/>
              <a:t> </a:t>
            </a:r>
            <a:r>
              <a:rPr lang="en-US" dirty="0">
                <a:hlinkClick r:id="rId4"/>
              </a:rPr>
              <a:t>https://ru.wikipedia.org/wiki/</a:t>
            </a:r>
            <a:r>
              <a:rPr lang="ru-RU" dirty="0">
                <a:hlinkClick r:id="rId4"/>
              </a:rPr>
              <a:t>Выборнов,_</a:t>
            </a:r>
            <a:r>
              <a:rPr lang="ru-RU" dirty="0" err="1">
                <a:hlinkClick r:id="rId4"/>
              </a:rPr>
              <a:t>Александр_Иванович</a:t>
            </a:r>
            <a:r>
              <a:rPr lang="ru-RU" dirty="0"/>
              <a:t>;</a:t>
            </a:r>
          </a:p>
          <a:p>
            <a:r>
              <a:rPr lang="en-US" dirty="0">
                <a:hlinkClick r:id="rId5"/>
              </a:rPr>
              <a:t>https://kashira.su/o-kashire/doska-pocheta/vybornov-aleksandr-ivanovich/</a:t>
            </a:r>
            <a:r>
              <a:rPr lang="ru-RU" dirty="0"/>
              <a:t> </a:t>
            </a:r>
          </a:p>
          <a:p>
            <a:r>
              <a:rPr lang="ru-RU" dirty="0"/>
              <a:t>Фото на страницах Интернета .</a:t>
            </a:r>
          </a:p>
        </p:txBody>
      </p:sp>
    </p:spTree>
    <p:extLst>
      <p:ext uri="{BB962C8B-B14F-4D97-AF65-F5344CB8AC3E}">
        <p14:creationId xmlns:p14="http://schemas.microsoft.com/office/powerpoint/2010/main" val="1173829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105</TotalTime>
  <Words>868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Arial Black</vt:lpstr>
      <vt:lpstr>Century Gothic</vt:lpstr>
      <vt:lpstr>Garamond</vt:lpstr>
      <vt:lpstr>Times New Roman</vt:lpstr>
      <vt:lpstr>Verdana</vt:lpstr>
      <vt:lpstr>Wingdings 3</vt:lpstr>
      <vt:lpstr>Натуральные материалы</vt:lpstr>
      <vt:lpstr>Легкий дым</vt:lpstr>
      <vt:lpstr>Герои Отечества</vt:lpstr>
      <vt:lpstr>Александр Иванович Выборнов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Используемые 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нашего района</dc:title>
  <dc:creator>Admin</dc:creator>
  <cp:lastModifiedBy>Admin</cp:lastModifiedBy>
  <cp:revision>11</cp:revision>
  <dcterms:created xsi:type="dcterms:W3CDTF">2024-12-08T18:21:57Z</dcterms:created>
  <dcterms:modified xsi:type="dcterms:W3CDTF">2024-12-08T20:07:13Z</dcterms:modified>
</cp:coreProperties>
</file>