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9" r:id="rId5"/>
    <p:sldId id="285" r:id="rId6"/>
    <p:sldId id="282" r:id="rId7"/>
    <p:sldId id="261" r:id="rId8"/>
    <p:sldId id="260" r:id="rId9"/>
    <p:sldId id="262" r:id="rId10"/>
    <p:sldId id="263" r:id="rId11"/>
    <p:sldId id="275" r:id="rId12"/>
    <p:sldId id="274" r:id="rId13"/>
    <p:sldId id="259" r:id="rId14"/>
    <p:sldId id="273" r:id="rId15"/>
    <p:sldId id="277" r:id="rId16"/>
    <p:sldId id="278" r:id="rId17"/>
    <p:sldId id="265" r:id="rId18"/>
    <p:sldId id="268" r:id="rId19"/>
    <p:sldId id="266" r:id="rId20"/>
    <p:sldId id="267" r:id="rId21"/>
    <p:sldId id="276" r:id="rId22"/>
    <p:sldId id="28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56" autoAdjust="0"/>
    <p:restoredTop sz="94660"/>
  </p:normalViewPr>
  <p:slideViewPr>
    <p:cSldViewPr snapToGrid="0">
      <p:cViewPr varScale="1">
        <p:scale>
          <a:sx n="68" d="100"/>
          <a:sy n="68" d="100"/>
        </p:scale>
        <p:origin x="3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4DC3F-1865-499F-85A6-F0D1D0DA2381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661F3E-555C-4E4F-82DA-C78A4CA7C8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04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661F3E-555C-4E4F-82DA-C78A4CA7C8A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657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09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451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607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9765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594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104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627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123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708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19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62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25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99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76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156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83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0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CA5310F-99E0-4587-A606-712ED68429D5}" type="datetimeFigureOut">
              <a:rPr lang="ru-RU" smtClean="0"/>
              <a:t>27.03.2025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3AC009-41C3-47B0-B01E-49600C98C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756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03017AA-B690-4614-84DA-49B2A4272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449" y="2109995"/>
            <a:ext cx="4572000" cy="2895600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AFEE060-F230-4CE6-8C34-D049936A3608}"/>
              </a:ext>
            </a:extLst>
          </p:cNvPr>
          <p:cNvSpPr/>
          <p:nvPr/>
        </p:nvSpPr>
        <p:spPr>
          <a:xfrm>
            <a:off x="391551" y="2109995"/>
            <a:ext cx="6466449" cy="28623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Мастер-класс</a:t>
            </a:r>
          </a:p>
          <a:p>
            <a:pPr algn="ctr"/>
            <a:r>
              <a:rPr lang="ru-RU" sz="3600" b="1" cap="none" spc="0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«Экспериментирование</a:t>
            </a:r>
          </a:p>
          <a:p>
            <a:pPr algn="ctr"/>
            <a:r>
              <a:rPr lang="ru-RU" sz="3600" b="1" cap="none" spc="0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как средство развития</a:t>
            </a:r>
          </a:p>
          <a:p>
            <a:pPr algn="ctr"/>
            <a:r>
              <a:rPr lang="ru-RU" sz="3600" b="1" cap="none" spc="0" dirty="0">
                <a:ln w="19050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познавательной активности младших дошкольников»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42971E-BB6E-443D-9DD6-659A5F270B23}"/>
              </a:ext>
            </a:extLst>
          </p:cNvPr>
          <p:cNvSpPr/>
          <p:nvPr/>
        </p:nvSpPr>
        <p:spPr>
          <a:xfrm>
            <a:off x="2278965" y="563347"/>
            <a:ext cx="9521483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МДОУ «Детский сад городского округа Стрежевой»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 «Росинка»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1E7E8EB-A335-48D5-B769-CEDDCF371C81}"/>
              </a:ext>
            </a:extLst>
          </p:cNvPr>
          <p:cNvSpPr/>
          <p:nvPr/>
        </p:nvSpPr>
        <p:spPr>
          <a:xfrm>
            <a:off x="391551" y="5598136"/>
            <a:ext cx="11408897" cy="954107"/>
          </a:xfrm>
          <a:prstGeom prst="rect">
            <a:avLst/>
          </a:prstGeom>
          <a:solidFill>
            <a:schemeClr val="accent5">
              <a:lumMod val="75000"/>
            </a:schemeClr>
          </a:solidFill>
          <a:ln w="57150">
            <a:solidFill>
              <a:schemeClr val="tx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Подготовил воспитатель 1 категории:</a:t>
            </a:r>
          </a:p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Питаева Анастасия Владимировна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A59692-535A-4CD4-9D48-1A055A3117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66" t="10270" r="12973" b="60773"/>
          <a:stretch/>
        </p:blipFill>
        <p:spPr>
          <a:xfrm>
            <a:off x="391551" y="221649"/>
            <a:ext cx="1662332" cy="1615376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354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9819892-F775-417E-A0DB-1B76AC51287A}"/>
              </a:ext>
            </a:extLst>
          </p:cNvPr>
          <p:cNvSpPr/>
          <p:nvPr/>
        </p:nvSpPr>
        <p:spPr>
          <a:xfrm>
            <a:off x="1702579" y="325677"/>
            <a:ext cx="8786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Эксперименты с песком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CFE3EB-1BCF-4C57-BE4D-5B2971ACCB5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64" y="2180492"/>
            <a:ext cx="2017201" cy="4468874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E627C9-3699-4DFF-962C-8C53F962A2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611" y="1842868"/>
            <a:ext cx="1988854" cy="4406076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82F14F-724B-4AEE-89FC-C85575A605E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911" y="1493274"/>
            <a:ext cx="2063034" cy="4570415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A2BF23E-F944-4824-840C-9F357B03EB9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125" y="1831838"/>
            <a:ext cx="2017200" cy="4468874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B9EB9D-F4C4-436E-A5B0-A5D3EB2E593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8"/>
          <a:stretch/>
        </p:blipFill>
        <p:spPr>
          <a:xfrm>
            <a:off x="9806605" y="2180492"/>
            <a:ext cx="2112194" cy="4468874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3039527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B25631-4AF5-41CC-94FE-B8EA1F48B81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015" y="826700"/>
            <a:ext cx="2659524" cy="5891869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F97085-80D9-4885-8423-2B705B46263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26" y="206475"/>
            <a:ext cx="2659524" cy="5891869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9A4B76-2B17-49C7-9E0C-1437E88D8C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489" y="483065"/>
            <a:ext cx="2659524" cy="5891869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9AD762-5C68-4490-85E0-61714040CE4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752" y="649222"/>
            <a:ext cx="2659524" cy="5891868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247982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EEC5CA-D094-4300-BBE8-D935CA8A2F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6"/>
          <a:stretch/>
        </p:blipFill>
        <p:spPr>
          <a:xfrm>
            <a:off x="5087528" y="227516"/>
            <a:ext cx="2912219" cy="6380343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D87204-2A71-428A-8CED-800C3BBB8B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96"/>
          <a:stretch/>
        </p:blipFill>
        <p:spPr>
          <a:xfrm>
            <a:off x="500292" y="250140"/>
            <a:ext cx="3931031" cy="6357719"/>
          </a:xfrm>
          <a:prstGeom prst="rect">
            <a:avLst/>
          </a:prstGeom>
          <a:ln w="76200">
            <a:solidFill>
              <a:srgbClr val="92D05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6132AB-AAAF-43E1-A9DF-3D6D4E79C08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951" y="171917"/>
            <a:ext cx="2912219" cy="6451685"/>
          </a:xfrm>
          <a:prstGeom prst="rect">
            <a:avLst/>
          </a:prstGeom>
          <a:ln>
            <a:solidFill>
              <a:srgbClr val="92D050"/>
            </a:solidFill>
          </a:ln>
        </p:spPr>
      </p:pic>
    </p:spTree>
    <p:extLst>
      <p:ext uri="{BB962C8B-B14F-4D97-AF65-F5344CB8AC3E}">
        <p14:creationId xmlns:p14="http://schemas.microsoft.com/office/powerpoint/2010/main" val="672174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1066E07-DACA-41F5-981E-6AE547BE098B}"/>
              </a:ext>
            </a:extLst>
          </p:cNvPr>
          <p:cNvSpPr/>
          <p:nvPr/>
        </p:nvSpPr>
        <p:spPr>
          <a:xfrm>
            <a:off x="2239159" y="168953"/>
            <a:ext cx="48157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Опыты со светом</a:t>
            </a:r>
            <a:endParaRPr lang="ru-RU" sz="4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397C8E-555B-403A-B3B6-A778AA5829B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204" y="1061477"/>
            <a:ext cx="2689833" cy="27367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AFE5699-DAFF-4167-B234-0D401A24D0F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300" y="168953"/>
            <a:ext cx="2941081" cy="6515626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91544F-9A46-4D93-85A8-091E55C8713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62" y="1061478"/>
            <a:ext cx="2820895" cy="2803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DA630B-5465-4F7D-B726-31E2012D56F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050" y="3798276"/>
            <a:ext cx="2820894" cy="2938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8D55738-462D-4CD9-BC96-AEA610DDD38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204" y="3798276"/>
            <a:ext cx="2689832" cy="2868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4803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12FE35-EF96-4D17-ABA6-E0DCB6FA359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253" y="267286"/>
            <a:ext cx="2876550" cy="6372664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46223F-4E25-44FA-AB2F-59DCC2AF74C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97" y="267286"/>
            <a:ext cx="2876550" cy="6372664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D7EBB3-E00F-43D8-9406-32A08346897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25" y="267286"/>
            <a:ext cx="2876550" cy="6372664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59380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6CB101D-0B6E-4128-86AB-97C4B2B955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2"/>
          <a:stretch/>
        </p:blipFill>
        <p:spPr>
          <a:xfrm>
            <a:off x="1577084" y="317058"/>
            <a:ext cx="3473217" cy="6223882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9B61CE-A961-441D-8B2C-6DECAFF258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1" b="42890"/>
          <a:stretch/>
        </p:blipFill>
        <p:spPr>
          <a:xfrm>
            <a:off x="5907116" y="851636"/>
            <a:ext cx="5037549" cy="5154727"/>
          </a:xfrm>
          <a:prstGeom prst="rect">
            <a:avLst/>
          </a:prstGeom>
          <a:ln w="76200"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4290529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46827A-8D59-427F-976C-F4CD847D80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9" b="35899"/>
          <a:stretch/>
        </p:blipFill>
        <p:spPr>
          <a:xfrm>
            <a:off x="495416" y="389394"/>
            <a:ext cx="3284060" cy="3036933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AF5790-180D-4059-8BFE-F2B1F19B42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 r="7070" b="33743"/>
          <a:stretch/>
        </p:blipFill>
        <p:spPr>
          <a:xfrm>
            <a:off x="2075607" y="3208567"/>
            <a:ext cx="3284060" cy="3260039"/>
          </a:xfrm>
          <a:prstGeom prst="rect">
            <a:avLst/>
          </a:prstGeom>
          <a:ln w="76200">
            <a:solidFill>
              <a:srgbClr val="00B050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C29541-243D-48BF-8EA5-7A4B82BB61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6" t="13539" r="4830" b="13231"/>
          <a:stretch/>
        </p:blipFill>
        <p:spPr>
          <a:xfrm>
            <a:off x="5827619" y="251390"/>
            <a:ext cx="2799896" cy="5081889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0678AF6-8D42-4DB1-B681-DB4BFA3B2FC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1" b="14461"/>
          <a:stretch/>
        </p:blipFill>
        <p:spPr>
          <a:xfrm>
            <a:off x="8412524" y="1528758"/>
            <a:ext cx="3284060" cy="4939848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212639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AC2061F-0E15-458C-9BF1-0F86FA3E1189}"/>
              </a:ext>
            </a:extLst>
          </p:cNvPr>
          <p:cNvSpPr/>
          <p:nvPr/>
        </p:nvSpPr>
        <p:spPr>
          <a:xfrm>
            <a:off x="3522218" y="300602"/>
            <a:ext cx="51475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Опыты с воздухом</a:t>
            </a:r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DBA72F-88DE-4836-9DD6-5C52A43535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5" b="10695"/>
          <a:stretch/>
        </p:blipFill>
        <p:spPr>
          <a:xfrm>
            <a:off x="3721285" y="1033945"/>
            <a:ext cx="4325435" cy="5523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1277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F02822-E708-4EE3-AD52-73E08E2A9B9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60" y="373828"/>
            <a:ext cx="3110149" cy="5913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65AE1A-3345-4691-8FBF-58EA92FB4A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8"/>
          <a:stretch/>
        </p:blipFill>
        <p:spPr>
          <a:xfrm>
            <a:off x="8389937" y="401445"/>
            <a:ext cx="3175405" cy="585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FD21BFE6-C59A-45F8-A820-54AAA11E88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5"/>
          <a:stretch/>
        </p:blipFill>
        <p:spPr>
          <a:xfrm>
            <a:off x="4548187" y="401446"/>
            <a:ext cx="3124948" cy="588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7211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681472F-404E-408C-8224-499659995F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7" b="9539"/>
          <a:stretch/>
        </p:blipFill>
        <p:spPr>
          <a:xfrm>
            <a:off x="1987865" y="154743"/>
            <a:ext cx="3975065" cy="6358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2CAED98-5E1D-4046-87BB-21DD17D29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2"/>
          <a:stretch/>
        </p:blipFill>
        <p:spPr>
          <a:xfrm>
            <a:off x="6756452" y="154743"/>
            <a:ext cx="3583302" cy="6472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3854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5BD926F-A3F8-4265-89D5-B42DBD9A78CB}"/>
              </a:ext>
            </a:extLst>
          </p:cNvPr>
          <p:cNvSpPr/>
          <p:nvPr/>
        </p:nvSpPr>
        <p:spPr>
          <a:xfrm>
            <a:off x="1731593" y="358835"/>
            <a:ext cx="4364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u="sng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Актуальность</a:t>
            </a:r>
            <a:endParaRPr lang="ru-RU" sz="4800" u="sng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A2D1517-3A85-4340-96C0-B2E7D4540C96}"/>
              </a:ext>
            </a:extLst>
          </p:cNvPr>
          <p:cNvSpPr/>
          <p:nvPr/>
        </p:nvSpPr>
        <p:spPr>
          <a:xfrm>
            <a:off x="1045851" y="1741035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«Расскажи – и я забуду,  </a:t>
            </a:r>
          </a:p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покажи – и я запомню, </a:t>
            </a:r>
          </a:p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дай попробовать - и я пойму».  </a:t>
            </a:r>
            <a:endParaRPr lang="ru-RU" sz="3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42A76AB-7389-4EDF-9AAE-A380EC868F9D}"/>
              </a:ext>
            </a:extLst>
          </p:cNvPr>
          <p:cNvSpPr/>
          <p:nvPr/>
        </p:nvSpPr>
        <p:spPr>
          <a:xfrm>
            <a:off x="1548111" y="4040648"/>
            <a:ext cx="72592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Ребенок усваивает все прочно и надолго когда слышит, видит и делает сам.</a:t>
            </a:r>
            <a:endParaRPr lang="ru-RU" sz="3200" dirty="0"/>
          </a:p>
        </p:txBody>
      </p:sp>
      <p:pic>
        <p:nvPicPr>
          <p:cNvPr id="5" name="Picture 1" descr="C:\Users\Титан\Desktop\опыты артинки\0_3a855_1ebba684_XL.jpg">
            <a:extLst>
              <a:ext uri="{FF2B5EF4-FFF2-40B4-BE49-F238E27FC236}">
                <a16:creationId xmlns:a16="http://schemas.microsoft.com/office/drawing/2014/main" id="{3A33A1AF-D68B-43C9-9BC8-1AE44F258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7816" y="2076103"/>
            <a:ext cx="2625867" cy="39290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7286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F2166A-55CF-4087-BEA6-A7DD00025A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8"/>
          <a:stretch/>
        </p:blipFill>
        <p:spPr>
          <a:xfrm>
            <a:off x="833952" y="327233"/>
            <a:ext cx="3345835" cy="6203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E665766-23EF-4AD5-93DD-79602D3D71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48"/>
          <a:stretch/>
        </p:blipFill>
        <p:spPr>
          <a:xfrm>
            <a:off x="4433471" y="327233"/>
            <a:ext cx="3404811" cy="618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33A77A-2AB0-407D-9B4E-8DF813040C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84"/>
          <a:stretch/>
        </p:blipFill>
        <p:spPr>
          <a:xfrm>
            <a:off x="8091966" y="327233"/>
            <a:ext cx="3089079" cy="6098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94690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013D205-B049-4A4D-9A30-36C671B89C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4" b="27385"/>
          <a:stretch/>
        </p:blipFill>
        <p:spPr>
          <a:xfrm>
            <a:off x="8600882" y="1561514"/>
            <a:ext cx="3410918" cy="5053164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EF3D65-8743-4A1A-AED6-D39E5890A7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1" b="22666"/>
          <a:stretch/>
        </p:blipFill>
        <p:spPr>
          <a:xfrm>
            <a:off x="4957793" y="295421"/>
            <a:ext cx="3410918" cy="5053164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441CB52-D885-42DF-BEF7-18DCB50CC0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1" b="21231"/>
          <a:stretch/>
        </p:blipFill>
        <p:spPr>
          <a:xfrm>
            <a:off x="2659725" y="295421"/>
            <a:ext cx="2046145" cy="3133580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7781180-10E6-488D-8234-D338588C52D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5" b="18974"/>
          <a:stretch/>
        </p:blipFill>
        <p:spPr>
          <a:xfrm>
            <a:off x="384150" y="295421"/>
            <a:ext cx="1953401" cy="313357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7C2F80F-7BC8-4461-80A6-5703BABEB72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8" r="21654"/>
          <a:stretch/>
        </p:blipFill>
        <p:spPr>
          <a:xfrm>
            <a:off x="384150" y="3552363"/>
            <a:ext cx="4341472" cy="313357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110926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2176F7-D031-4E7C-918C-034E757D74F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960" y="3429000"/>
            <a:ext cx="2417227" cy="3222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41C3802-FFC7-4D7E-A2E7-F1F62A39BA2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961" y="206031"/>
            <a:ext cx="2417226" cy="3067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30E00C-881E-4CE3-8A4D-2B34C7E4354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65" y="360189"/>
            <a:ext cx="4522469" cy="6029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1C7F3A5-8E18-4C91-858D-3629281DBD9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83" y="206032"/>
            <a:ext cx="2379256" cy="30677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265F75D-899C-4318-9430-7CB63CCFED4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83" y="3479702"/>
            <a:ext cx="2379200" cy="31722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49188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5EFDBE0-B1FC-4361-AC65-45DCAD17AA3E}"/>
              </a:ext>
            </a:extLst>
          </p:cNvPr>
          <p:cNvSpPr/>
          <p:nvPr/>
        </p:nvSpPr>
        <p:spPr>
          <a:xfrm>
            <a:off x="3369222" y="1402812"/>
            <a:ext cx="17075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Цель:</a:t>
            </a:r>
            <a:endParaRPr lang="ru-RU" sz="40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6439ADF-D796-42AB-9797-014DD12F0F63}"/>
              </a:ext>
            </a:extLst>
          </p:cNvPr>
          <p:cNvSpPr/>
          <p:nvPr/>
        </p:nvSpPr>
        <p:spPr>
          <a:xfrm>
            <a:off x="782289" y="2397948"/>
            <a:ext cx="80010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Создание условий для развития познавательного интереса детей в процессе опытно – экспериментальной деятельности.</a:t>
            </a:r>
            <a:endParaRPr lang="ru-RU" sz="3200" dirty="0"/>
          </a:p>
        </p:txBody>
      </p:sp>
      <p:pic>
        <p:nvPicPr>
          <p:cNvPr id="4" name="Picture 1" descr="C:\Users\Титан\Desktop\опыты артинки\provette_architetto_fran_01.png">
            <a:extLst>
              <a:ext uri="{FF2B5EF4-FFF2-40B4-BE49-F238E27FC236}">
                <a16:creationId xmlns:a16="http://schemas.microsoft.com/office/drawing/2014/main" id="{B9263BB3-B9DB-453D-AEF7-B81BD2A15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5684" y="1880434"/>
            <a:ext cx="3160421" cy="3220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2057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7A04051-D028-47DD-9C4D-B2941A4B0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045" y="412790"/>
            <a:ext cx="1052991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3200" b="1" i="0" u="sng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процессе экспериментирования дети учатся:</a:t>
            </a:r>
            <a:endParaRPr kumimoji="0" lang="ru-RU" sz="3200" b="0" i="0" u="sng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видеть и выделять проблему;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принимать и ставить цель;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решать проблемы: анализировать объект или явление, выделять существенные признаки и связи, сопоставлять различные факты, выдвигать гипотезы, предположения, отбирать средства и материалы для самостоятельной деятельности, осуществлять эксперимент;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высказывать суждения, делать выводы и умозаключения.</a:t>
            </a:r>
            <a:endParaRPr kumimoji="0" lang="ru-RU" sz="2800" b="0" i="0" u="none" strike="noStrike" cap="none" normalizeH="0" baseline="0" dirty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3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EDF54B75-03E2-4B6B-8ABE-B664DB19D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492" y="234025"/>
            <a:ext cx="3879605" cy="2909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CA30E0EE-89AB-4B3E-9BF6-B58FAF7E3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2667"/>
            <a:ext cx="4470350" cy="25145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841E2C0C-BF02-438E-B27F-755B139A8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216" y="3313761"/>
            <a:ext cx="4400159" cy="32955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>
            <a:extLst>
              <a:ext uri="{FF2B5EF4-FFF2-40B4-BE49-F238E27FC236}">
                <a16:creationId xmlns:a16="http://schemas.microsoft.com/office/drawing/2014/main" id="{8BCC9205-5CC1-41FB-822F-1802390730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212" y="2903370"/>
            <a:ext cx="4353925" cy="3705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99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CE4883-4B42-4360-B6D8-4EB6D4997CE6}"/>
              </a:ext>
            </a:extLst>
          </p:cNvPr>
          <p:cNvSpPr/>
          <p:nvPr/>
        </p:nvSpPr>
        <p:spPr>
          <a:xfrm>
            <a:off x="2466700" y="268203"/>
            <a:ext cx="75680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Центр экспериментирования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2859AC-8F61-4DD9-9C82-82A9DAE798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97" b="10090"/>
          <a:stretch/>
        </p:blipFill>
        <p:spPr>
          <a:xfrm>
            <a:off x="764345" y="1022556"/>
            <a:ext cx="10602350" cy="556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6242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AF1839-1DC1-470F-9538-91C3D067E1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2" b="11385"/>
          <a:stretch/>
        </p:blipFill>
        <p:spPr>
          <a:xfrm>
            <a:off x="285676" y="1583004"/>
            <a:ext cx="2738210" cy="469118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F925E2A-84D7-4E99-AC91-22D008B503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" b="7282"/>
          <a:stretch/>
        </p:blipFill>
        <p:spPr>
          <a:xfrm>
            <a:off x="9256846" y="1572258"/>
            <a:ext cx="2463370" cy="4771047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01CB62-D8AD-49AB-87C0-960EE9D6A3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0" b="8011"/>
          <a:stretch/>
        </p:blipFill>
        <p:spPr>
          <a:xfrm>
            <a:off x="6565166" y="1593748"/>
            <a:ext cx="2470803" cy="4749557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F6FBFE8-85B7-49DC-BA6E-970CBB9A335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5" r="46500" b="36693"/>
          <a:stretch/>
        </p:blipFill>
        <p:spPr>
          <a:xfrm>
            <a:off x="3244763" y="1583004"/>
            <a:ext cx="2738210" cy="471760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69709C6-81AE-4869-9557-5699CADB8702}"/>
              </a:ext>
            </a:extLst>
          </p:cNvPr>
          <p:cNvSpPr/>
          <p:nvPr/>
        </p:nvSpPr>
        <p:spPr>
          <a:xfrm>
            <a:off x="3963044" y="300602"/>
            <a:ext cx="42659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Опыты с водой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743782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736B62-F910-4EA7-A587-4592C96AA0E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018" y="704872"/>
            <a:ext cx="2565376" cy="5683294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0C2A47-F176-468B-AD8B-4A8ED53C394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79" y="246185"/>
            <a:ext cx="2893623" cy="6410488"/>
          </a:xfrm>
          <a:prstGeom prst="rect">
            <a:avLst/>
          </a:prstGeom>
          <a:ln w="76200">
            <a:solidFill>
              <a:schemeClr val="tx2">
                <a:lumMod val="75000"/>
              </a:schemeClr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161" y="1631994"/>
            <a:ext cx="5310659" cy="3982994"/>
          </a:xfrm>
          <a:prstGeom prst="rect">
            <a:avLst/>
          </a:prstGeom>
          <a:ln w="762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832250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580379F-D1E4-4469-97D8-A94A64E8D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4" b="7888"/>
          <a:stretch/>
        </p:blipFill>
        <p:spPr>
          <a:xfrm>
            <a:off x="3600268" y="594079"/>
            <a:ext cx="2495732" cy="4775357"/>
          </a:xfrm>
          <a:prstGeom prst="rect">
            <a:avLst/>
          </a:prstGeom>
          <a:ln w="76200">
            <a:solidFill>
              <a:srgbClr val="0070C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AD9CBD-E049-47EC-9747-4E4775EE2D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5" b="5231"/>
          <a:stretch/>
        </p:blipFill>
        <p:spPr>
          <a:xfrm>
            <a:off x="252855" y="376886"/>
            <a:ext cx="3183053" cy="6104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9E03A7-204B-44C7-A464-5DC5BBBC83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7" b="7898"/>
          <a:stretch/>
        </p:blipFill>
        <p:spPr>
          <a:xfrm>
            <a:off x="6398506" y="1126674"/>
            <a:ext cx="2584684" cy="4604652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67779F0-1834-46ED-9FDC-7672DD7D6A1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46" b="10359"/>
          <a:stretch/>
        </p:blipFill>
        <p:spPr>
          <a:xfrm>
            <a:off x="9276909" y="2110154"/>
            <a:ext cx="2662236" cy="4234375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16442894"/>
      </p:ext>
    </p:extLst>
  </p:cSld>
  <p:clrMapOvr>
    <a:masterClrMapping/>
  </p:clrMapOvr>
</p:sld>
</file>

<file path=ppt/theme/theme1.xml><?xml version="1.0" encoding="utf-8"?>
<a:theme xmlns:a="http://schemas.openxmlformats.org/drawingml/2006/main" name="Глубина">
  <a:themeElements>
    <a:clrScheme name="Глубина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Глубина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400</TotalTime>
  <Words>159</Words>
  <Application>Microsoft Office PowerPoint</Application>
  <PresentationFormat>Широкоэкранный</PresentationFormat>
  <Paragraphs>26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Comic Sans MS</vt:lpstr>
      <vt:lpstr>Corbel</vt:lpstr>
      <vt:lpstr>Глубина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41</cp:revision>
  <dcterms:created xsi:type="dcterms:W3CDTF">2025-03-17T04:01:22Z</dcterms:created>
  <dcterms:modified xsi:type="dcterms:W3CDTF">2025-03-26T17:29:57Z</dcterms:modified>
</cp:coreProperties>
</file>