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1" r:id="rId3"/>
    <p:sldId id="257" r:id="rId4"/>
    <p:sldId id="258" r:id="rId5"/>
    <p:sldId id="260" r:id="rId6"/>
    <p:sldId id="261" r:id="rId7"/>
    <p:sldId id="262" r:id="rId8"/>
    <p:sldId id="270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315" autoAdjust="0"/>
  </p:normalViewPr>
  <p:slideViewPr>
    <p:cSldViewPr>
      <p:cViewPr varScale="1">
        <p:scale>
          <a:sx n="52" d="100"/>
          <a:sy n="52" d="100"/>
        </p:scale>
        <p:origin x="-18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252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A9C934-9D0E-4480-B360-B458250DDB9E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C96118-D3E7-4D8B-97C4-5171661C6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4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Родился 09.02.1971 г. в г. Воткинске УАССР 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Мастер спорта России международного класса по лыжным гонкам (Воткинск)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Участник зимних Олимпийских игр 2002 года в </a:t>
            </a:r>
            <a:r>
              <a:rPr lang="ru-RU" sz="1400" b="0" dirty="0" err="1" smtClean="0">
                <a:latin typeface="Times New Roman" pitchFamily="18" charset="0"/>
                <a:cs typeface="Times New Roman" pitchFamily="18" charset="0"/>
              </a:rPr>
              <a:t>Солт-Лейк-Сити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 (США).  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Участник зимних Олимпийских игр 1998 года в Нагано (Япония).  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Бронзовый призер чемпионата Мира 2001 года в </a:t>
            </a:r>
            <a:r>
              <a:rPr lang="ru-RU" sz="1400" b="0" dirty="0" err="1" smtClean="0">
                <a:latin typeface="Times New Roman" pitchFamily="18" charset="0"/>
                <a:cs typeface="Times New Roman" pitchFamily="18" charset="0"/>
              </a:rPr>
              <a:t>Лахти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 (Финляндия) в гонке на 50км свободным стилем с раздельным стартом.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Многократный победитель и призер чемпионатов России начиная с 1993 года</a:t>
            </a:r>
          </a:p>
          <a:p>
            <a:pPr algn="ctr"/>
            <a:endParaRPr lang="ru-RU" sz="1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C96118-D3E7-4D8B-97C4-5171661C6C8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Родился 18.10.1982 года в с. </a:t>
            </a:r>
            <a:r>
              <a:rPr lang="ru-RU" sz="1600" b="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Шаркан</a:t>
            </a:r>
            <a:r>
              <a:rPr lang="ru-RU" sz="16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УАССР </a:t>
            </a:r>
          </a:p>
          <a:p>
            <a:pPr>
              <a:buFont typeface="Wingdings" pitchFamily="2" charset="2"/>
              <a:buChar char="Ø"/>
            </a:pP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Мастер спорта международного класса по лыжным гонкам </a:t>
            </a:r>
          </a:p>
          <a:p>
            <a:pPr>
              <a:buFont typeface="Wingdings" pitchFamily="2" charset="2"/>
              <a:buChar char="Ø"/>
            </a:pP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Серебряный призер чемпионата мира в гонке на 50 км (2009) </a:t>
            </a:r>
          </a:p>
          <a:p>
            <a:pPr>
              <a:buFont typeface="Wingdings" pitchFamily="2" charset="2"/>
              <a:buChar char="Ø"/>
            </a:pP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Призер этапов Кубка мира </a:t>
            </a:r>
          </a:p>
          <a:p>
            <a:pPr>
              <a:buFont typeface="Wingdings" pitchFamily="2" charset="2"/>
              <a:buChar char="Ø"/>
            </a:pP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Неоднократный чемпион РФ</a:t>
            </a:r>
            <a:endParaRPr lang="ru-RU" sz="1200" b="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C96118-D3E7-4D8B-97C4-5171661C6C8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Родился 01.01 1986года в городе Можга УР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Первое значительное достижение: гонка "Тур де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Ски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" (Кубок Мира) в сезоне 2010-2011. Этот дебют принес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Япарову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23 место в итоговом зачете. 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2011 году  - 4 место на аналогичной гонке "Тур де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Ски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". 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 в 2012 в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Куусамо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(Финляндия) - 4 место, выступив в спринтерской гонке. 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Последнее серьезное спортивное достижение Дмитрия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Япарова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это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победа на Чемпионате России (и одновременно этапе Кубка Мира) -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 место в командном спринте классическим стилем.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C96118-D3E7-4D8B-97C4-5171661C6C8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Родилась 29 апреля 1942 г. в деревне </a:t>
            </a:r>
            <a:r>
              <a:rPr lang="ru-RU" sz="1200" b="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Логачи</a:t>
            </a:r>
            <a:r>
              <a:rPr lang="ru-RU" sz="12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Воткинского</a:t>
            </a:r>
            <a:r>
              <a:rPr lang="ru-RU" sz="12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pPr algn="ctr"/>
            <a:r>
              <a:rPr lang="ru-RU" sz="1200" b="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Награды</a:t>
            </a:r>
          </a:p>
          <a:p>
            <a:pPr>
              <a:buFont typeface="Wingdings" pitchFamily="2" charset="2"/>
              <a:buChar char="Ø"/>
            </a:pP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Четырехкратная чемпионка и четырехкратный призер зимних Олимпийских игр  по лыжным гонкам</a:t>
            </a:r>
          </a:p>
          <a:p>
            <a:pPr>
              <a:buFont typeface="Wingdings" pitchFamily="2" charset="2"/>
              <a:buChar char="Ø"/>
            </a:pP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Победительница на дистанциях 5 и 10 километров и эстафете 3х5 км в Саппоро-72, в эстафете 4х5 км в 1976 году в Инсбруке</a:t>
            </a:r>
          </a:p>
          <a:p>
            <a:pPr>
              <a:buFont typeface="Wingdings" pitchFamily="2" charset="2"/>
              <a:buChar char="Ø"/>
            </a:pP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Завоевала серебряные медали в гонке на 5 км  в 1968 году и эстафете 4х5 км в 1980 году</a:t>
            </a:r>
          </a:p>
          <a:p>
            <a:pPr>
              <a:buFont typeface="Wingdings" pitchFamily="2" charset="2"/>
              <a:buChar char="Ø"/>
            </a:pP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Бронзовый призер Олимпиады-68 в эстафете 3х5 км  и Олимпиады-76 на дистанции 10 км</a:t>
            </a:r>
          </a:p>
          <a:p>
            <a:pPr>
              <a:buFont typeface="Wingdings" pitchFamily="2" charset="2"/>
              <a:buChar char="Ø"/>
            </a:pP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Девятикратная чемпионка и девятикратный призер чемпионатов мира</a:t>
            </a:r>
          </a:p>
          <a:p>
            <a:pPr>
              <a:buFont typeface="Wingdings" pitchFamily="2" charset="2"/>
              <a:buChar char="Ø"/>
            </a:pP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Обладательница кубка мира 1979 года</a:t>
            </a:r>
          </a:p>
          <a:p>
            <a:pPr>
              <a:buFont typeface="Wingdings" pitchFamily="2" charset="2"/>
              <a:buChar char="Ø"/>
            </a:pP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39 раз становилась чемпионкой СССР на различных дистанциях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C96118-D3E7-4D8B-97C4-5171661C6C8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2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Родилась 16.07.1962 года в деревне Каменное </a:t>
            </a:r>
            <a:r>
              <a:rPr lang="ru-RU" sz="1200" b="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Увинского</a:t>
            </a:r>
            <a:r>
              <a:rPr lang="ru-RU" sz="12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района УАССР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Многократная чемпионка СССР на дистанции 5 км в 1984 году, 15 км в 1989 году и в эстафетах в 1983 и 1985 годах.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Участница Олимпийских игр 1984 года в Сараево. Заняла там 4-е место в эстафете, была 8-й в гонке на 10 км.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Серебряный призер чемпионата мира 1989 года в </a:t>
            </a:r>
            <a:r>
              <a:rPr lang="ru-RU" sz="1200" b="0" dirty="0" err="1" smtClean="0">
                <a:latin typeface="Times New Roman" pitchFamily="18" charset="0"/>
                <a:cs typeface="Times New Roman" pitchFamily="18" charset="0"/>
              </a:rPr>
              <a:t>Лахти</a:t>
            </a: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. Там же заняла 4-е место на дистанции 10 км.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На счету Юлии </a:t>
            </a:r>
            <a:r>
              <a:rPr lang="ru-RU" sz="1200" b="0" dirty="0" err="1" smtClean="0">
                <a:latin typeface="Times New Roman" pitchFamily="18" charset="0"/>
                <a:cs typeface="Times New Roman" pitchFamily="18" charset="0"/>
              </a:rPr>
              <a:t>Шамшуриной</a:t>
            </a: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 одна победа на этапах Кубка мира на дистанции 10 км в Давосе.</a:t>
            </a:r>
          </a:p>
          <a:p>
            <a:pPr algn="l"/>
            <a:endParaRPr lang="ru-RU" sz="1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C96118-D3E7-4D8B-97C4-5171661C6C8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Родилась 13. 06.1964 года в деревне  </a:t>
            </a:r>
            <a:r>
              <a:rPr lang="ru-RU" sz="1200" b="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2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Кезского</a:t>
            </a:r>
            <a:r>
              <a:rPr lang="ru-RU" sz="12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pPr>
              <a:buFont typeface="Arial" pitchFamily="34" charset="0"/>
              <a:buChar char="•"/>
            </a:pP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Двукратная олимпийская чемпионка Игр-88 в Калгари (гонка на 20 км, эстафета). </a:t>
            </a:r>
          </a:p>
          <a:p>
            <a:pPr>
              <a:buFont typeface="Arial" pitchFamily="34" charset="0"/>
              <a:buChar char="•"/>
            </a:pP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Серебряный призер Олимпийских игр-88 в гонке</a:t>
            </a:r>
          </a:p>
          <a:p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 на 5 км.</a:t>
            </a:r>
          </a:p>
          <a:p>
            <a:pPr>
              <a:buFont typeface="Arial" pitchFamily="34" charset="0"/>
              <a:buChar char="•"/>
            </a:pP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Двукратная чемпионка мира (1985, 1991). Победительница Универсиады (1987).</a:t>
            </a:r>
          </a:p>
          <a:p>
            <a:pPr>
              <a:buFont typeface="Arial" pitchFamily="34" charset="0"/>
              <a:buChar char="•"/>
            </a:pP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Призер этапа Кубка мира в биатлонной эстафете (1992).</a:t>
            </a:r>
          </a:p>
          <a:p>
            <a:pPr>
              <a:buFont typeface="Arial" pitchFamily="34" charset="0"/>
              <a:buChar char="•"/>
            </a:pP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Президент Федерации лыжных гонок Удмуртии.</a:t>
            </a:r>
            <a:endParaRPr lang="ru-RU" sz="1200" b="0" dirty="0" smtClean="0"/>
          </a:p>
          <a:p>
            <a:pPr fontAlgn="base"/>
            <a:r>
              <a:rPr lang="ru-RU" b="0" i="1" u="sng" dirty="0" smtClean="0">
                <a:latin typeface="Times New Roman" pitchFamily="18" charset="0"/>
                <a:cs typeface="Times New Roman" pitchFamily="18" charset="0"/>
              </a:rPr>
              <a:t>Присвоены звания:</a:t>
            </a:r>
          </a:p>
          <a:p>
            <a:pPr fontAlgn="base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«Заслуженный работник физической культуры Удмуртской Республики».</a:t>
            </a:r>
          </a:p>
          <a:p>
            <a:pPr fontAlgn="base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 «Почетный гражданин города Ижевска».</a:t>
            </a:r>
          </a:p>
          <a:p>
            <a:pPr fontAlgn="base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Награждена орденом Трудового Красного Знамени.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C96118-D3E7-4D8B-97C4-5171661C6C8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C96118-D3E7-4D8B-97C4-5171661C6C8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9B18-DA6E-47FE-9578-15C2649B3F47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3369-573D-4E9D-A1FC-724E407D5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9B18-DA6E-47FE-9578-15C2649B3F47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3369-573D-4E9D-A1FC-724E407D5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9B18-DA6E-47FE-9578-15C2649B3F47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3369-573D-4E9D-A1FC-724E407D5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9B18-DA6E-47FE-9578-15C2649B3F47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3369-573D-4E9D-A1FC-724E407D5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9B18-DA6E-47FE-9578-15C2649B3F47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3369-573D-4E9D-A1FC-724E407D5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9B18-DA6E-47FE-9578-15C2649B3F47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3369-573D-4E9D-A1FC-724E407D5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9B18-DA6E-47FE-9578-15C2649B3F47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3369-573D-4E9D-A1FC-724E407D5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9B18-DA6E-47FE-9578-15C2649B3F47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3369-573D-4E9D-A1FC-724E407D5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9B18-DA6E-47FE-9578-15C2649B3F47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3369-573D-4E9D-A1FC-724E407D5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9B18-DA6E-47FE-9578-15C2649B3F47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3369-573D-4E9D-A1FC-724E407D5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9B18-DA6E-47FE-9578-15C2649B3F47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3369-573D-4E9D-A1FC-724E407D5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E9B18-DA6E-47FE-9578-15C2649B3F47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63369-573D-4E9D-A1FC-724E407D5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udmurt.media/articles/sport/29181/" TargetMode="External"/><Relationship Id="rId3" Type="http://schemas.openxmlformats.org/officeDocument/2006/relationships/hyperlink" Target="http://sportufo.ru/persony/41-persony-k/3558-kryanin-sergej-mixajlovich.html" TargetMode="External"/><Relationship Id="rId7" Type="http://schemas.openxmlformats.org/officeDocument/2006/relationships/hyperlink" Target="http://www.known.ru/section/biografiya/lyzhnik-yaparov-dmitriy-sportivnaya-karera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portufo.ru/persony/48-persony-e/3459-eroshina-radjya-nikolaevna.html" TargetMode="External"/><Relationship Id="rId5" Type="http://schemas.openxmlformats.org/officeDocument/2006/relationships/hyperlink" Target="https://24smi.org/celebrity/37067-maksim-vylegzhanin.html" TargetMode="External"/><Relationship Id="rId4" Type="http://schemas.openxmlformats.org/officeDocument/2006/relationships/hyperlink" Target="http://sportufo.ru/persony/58-persony-t/3505-tixonova-tamara-ivanovna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slide" Target="slide10.xml"/><Relationship Id="rId3" Type="http://schemas.openxmlformats.org/officeDocument/2006/relationships/slide" Target="slide7.xml"/><Relationship Id="rId7" Type="http://schemas.openxmlformats.org/officeDocument/2006/relationships/slide" Target="slide5.xml"/><Relationship Id="rId12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slide" Target="slide9.xml"/><Relationship Id="rId5" Type="http://schemas.openxmlformats.org/officeDocument/2006/relationships/slide" Target="slide6.xml"/><Relationship Id="rId15" Type="http://schemas.openxmlformats.org/officeDocument/2006/relationships/slide" Target="slide12.xml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slide" Target="slide8.xml"/><Relationship Id="rId1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ski.ru/kohana/upload/ckfinder_images/u35055/_thumbs/Images/35055_1381730188.jpg"/>
          <p:cNvPicPr>
            <a:picLocks noChangeAspect="1" noChangeArrowheads="1"/>
          </p:cNvPicPr>
          <p:nvPr/>
        </p:nvPicPr>
        <p:blipFill>
          <a:blip r:embed="rId3" cstate="print"/>
          <a:srcRect l="13561"/>
          <a:stretch>
            <a:fillRect/>
          </a:stretch>
        </p:blipFill>
        <p:spPr bwMode="auto">
          <a:xfrm>
            <a:off x="1763688" y="692696"/>
            <a:ext cx="6019602" cy="4524771"/>
          </a:xfrm>
          <a:prstGeom prst="rect">
            <a:avLst/>
          </a:prstGeom>
          <a:noFill/>
          <a:ln w="3810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5" name="TextBox 4"/>
          <p:cNvSpPr txBox="1"/>
          <p:nvPr/>
        </p:nvSpPr>
        <p:spPr>
          <a:xfrm>
            <a:off x="323528" y="4725144"/>
            <a:ext cx="8496944" cy="769441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Спортсмены Удмуртии (лыжные гонки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3848" y="5661248"/>
            <a:ext cx="5616624" cy="1200329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 МБДОУ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/с № 29 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Фефилова Светлана Анатольевна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Глазов Удмуртская Республика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0"/>
            <a:ext cx="856895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етский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сад № 29»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weta\Desktop\Новая папка\7650943424_img_9241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34736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51920" y="404664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6237313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Тихонова Тамара Ивановна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332656"/>
            <a:ext cx="6768752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Источники 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43841"/>
            <a:ext cx="8208912" cy="452431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Спортивная гордость Удмуртии/ Составитель Г. Г.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Грязев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.- Ижевск: Удмуртия, 2009.-22с.: ил.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http://sportufo.ru/persony/41-persony-k/3558-kryanin-sergej-mixajlovich.html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http://sportufo.ru/persony/58-persony-t/3505-tixonova-tamara-ivanovna.html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https://24smi.org/celebrity/37067-maksim-vylegzhanin.html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http://sportufo.ru/persony/48-persony-e/3459-eroshina-radjya-nikolaevna.html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http://www.known.ru/section/biografiya/lyzhnik-yaparov-dmitriy-sportivnaya-karera/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https://udmurt.media/articles/sport/29181/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908720"/>
            <a:ext cx="6660232" cy="5016758"/>
          </a:xfrm>
          <a:prstGeom prst="rect">
            <a:avLst/>
          </a:prstGeom>
          <a:solidFill>
            <a:schemeClr val="bg1"/>
          </a:solidFill>
          <a:ln w="38100">
            <a:noFill/>
          </a:ln>
          <a:scene3d>
            <a:camera prst="perspectiveRigh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здоровом теле – здоровый дух!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285728"/>
            <a:ext cx="8208912" cy="44935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Данный электронный образовательный ресурс позволяет:</a:t>
            </a:r>
          </a:p>
          <a:p>
            <a:pPr algn="just">
              <a:buFont typeface="Wingdings" pitchFamily="2" charset="2"/>
              <a:buChar char="v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Расширить представления и знание детей 6-7 лет о призерах и  Олимпийских чемпионах по лыжным гонкам Удмуртской Республики</a:t>
            </a:r>
          </a:p>
          <a:p>
            <a:pPr algn="just">
              <a:buFont typeface="Wingdings" pitchFamily="2" charset="2"/>
              <a:buChar char="v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Расширить кругозор детей о событиях спортивной жизни родного края</a:t>
            </a:r>
          </a:p>
          <a:p>
            <a:pPr algn="just">
              <a:buFont typeface="Wingdings" pitchFamily="2" charset="2"/>
              <a:buChar char="v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Развить положительную мотивацию к занятиям спортом, здоровому образу жизни</a:t>
            </a:r>
          </a:p>
          <a:p>
            <a:pPr algn="just"/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Содержание данного ресурса может быть использовано в рамках вариативной части образовательной программы (например,  как тема одного из дней тематической недели, посвященной спорту).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034" y="5072074"/>
            <a:ext cx="8143932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Весь информационный материал для педагогов представлен в заметках к слайду. Для детей на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экран выводится  фото спортсмена с указанием его  фамилии, имени и отчества.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1"/>
            <a:ext cx="8568952" cy="63709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Инструкция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Презентация создана с помощью технологического приема «интерактивная лента».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На основной экран выводится три «окна» с фото спортсменов. При нажатии на одно из «окон» происходит переход на слайд, на котором появляется крупное фото с указанием фамилии, имени и отчества спортсмена (информацию о наградах и достижениях данного спортсмена (указана в заметках к слайду) дает педагог).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При нажатии на фото происходит переход на основной слайд. В данной презентации детям предлагается познакомиться с шестью спортсменами Удмуртской Республики – призерами и Олимпийскими чемпионами по лыжным гонкам.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Чтобы перейти на вторую группу фото, нужно нажать на «кнопку перехода» - пятиугольник в правой части экрана.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При нажатии «кнопки выхода», крестик в левом углу основного слайда, происходит переход на заключительный слайд со знаменитым изречением римского поэта Ювенала.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428604"/>
            <a:ext cx="8572560" cy="17401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Спортивная гордость Удмуртии</a:t>
            </a:r>
            <a:endParaRPr lang="ru-RU" sz="4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395536" y="2631212"/>
            <a:ext cx="7891240" cy="2940928"/>
            <a:chOff x="395536" y="1916832"/>
            <a:chExt cx="7632848" cy="2232248"/>
          </a:xfrm>
        </p:grpSpPr>
        <p:sp>
          <p:nvSpPr>
            <p:cNvPr id="7" name="Прямоугольник 6">
              <a:hlinkClick r:id="rId3" action="ppaction://hlinksldjump"/>
            </p:cNvPr>
            <p:cNvSpPr/>
            <p:nvPr/>
          </p:nvSpPr>
          <p:spPr>
            <a:xfrm>
              <a:off x="395536" y="1916832"/>
              <a:ext cx="2448272" cy="223224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>
              <a:hlinkClick r:id="rId5" action="ppaction://hlinksldjump"/>
            </p:cNvPr>
            <p:cNvSpPr/>
            <p:nvPr/>
          </p:nvSpPr>
          <p:spPr>
            <a:xfrm>
              <a:off x="2987824" y="1916832"/>
              <a:ext cx="2448272" cy="223224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>
              <a:hlinkClick r:id="rId7" action="ppaction://hlinksldjump"/>
            </p:cNvPr>
            <p:cNvSpPr/>
            <p:nvPr/>
          </p:nvSpPr>
          <p:spPr>
            <a:xfrm>
              <a:off x="5580112" y="1916832"/>
              <a:ext cx="2448272" cy="223224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28596" y="2643182"/>
            <a:ext cx="7858180" cy="2928958"/>
            <a:chOff x="395536" y="4365104"/>
            <a:chExt cx="7632848" cy="2232248"/>
          </a:xfrm>
        </p:grpSpPr>
        <p:sp>
          <p:nvSpPr>
            <p:cNvPr id="10" name="Прямоугольник 9">
              <a:hlinkClick r:id="rId9" action="ppaction://hlinksldjump"/>
            </p:cNvPr>
            <p:cNvSpPr/>
            <p:nvPr/>
          </p:nvSpPr>
          <p:spPr>
            <a:xfrm>
              <a:off x="395536" y="4365104"/>
              <a:ext cx="2448272" cy="2232248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>
              <a:hlinkClick r:id="rId11" action="ppaction://hlinksldjump"/>
            </p:cNvPr>
            <p:cNvSpPr/>
            <p:nvPr/>
          </p:nvSpPr>
          <p:spPr>
            <a:xfrm>
              <a:off x="2987824" y="4365104"/>
              <a:ext cx="2448272" cy="223224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>
              <a:hlinkClick r:id="rId13" action="ppaction://hlinksldjump"/>
            </p:cNvPr>
            <p:cNvSpPr/>
            <p:nvPr/>
          </p:nvSpPr>
          <p:spPr>
            <a:xfrm>
              <a:off x="5580112" y="4365104"/>
              <a:ext cx="2448272" cy="223224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Пятиугольник 12"/>
          <p:cNvSpPr/>
          <p:nvPr/>
        </p:nvSpPr>
        <p:spPr>
          <a:xfrm>
            <a:off x="8501090" y="2928934"/>
            <a:ext cx="504056" cy="2232248"/>
          </a:xfrm>
          <a:prstGeom prst="homePlate">
            <a:avLst>
              <a:gd name="adj" fmla="val 54163"/>
            </a:avLst>
          </a:prstGeom>
          <a:solidFill>
            <a:srgbClr val="C00000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множение 15">
            <a:hlinkClick r:id="rId15" action="ppaction://hlinksldjump"/>
          </p:cNvPr>
          <p:cNvSpPr/>
          <p:nvPr/>
        </p:nvSpPr>
        <p:spPr>
          <a:xfrm>
            <a:off x="611560" y="5661248"/>
            <a:ext cx="1296144" cy="1196752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4" action="ppaction://hlinksldjump"/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6273225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Крянин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Сергей Михайлович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4" action="ppaction://hlinksldjump"/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0" y="6309321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Максим Михайлович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Вылегжанин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3968" y="2132856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weta\Desktop\Новая папка\_  laiho_nordicfocus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531440"/>
            <a:ext cx="9144000" cy="738943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237312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Япаров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Дмитрий Семенович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weta\Desktop\Новая папка\1126460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0"/>
            <a:ext cx="9129765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237312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Галина Алексеевна Кулакова 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4" action="ppaction://hlinksldjump"/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0" y="6237312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Шамшурина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(Степанова) Юлия Михайловна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826</Words>
  <Application>Microsoft Office PowerPoint</Application>
  <PresentationFormat>Экран (4:3)</PresentationFormat>
  <Paragraphs>84</Paragraphs>
  <Slides>12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sweta</dc:creator>
  <cp:lastModifiedBy>sweta</cp:lastModifiedBy>
  <cp:revision>33</cp:revision>
  <dcterms:created xsi:type="dcterms:W3CDTF">2018-03-28T15:18:26Z</dcterms:created>
  <dcterms:modified xsi:type="dcterms:W3CDTF">2025-04-02T15:56:11Z</dcterms:modified>
</cp:coreProperties>
</file>