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91" r:id="rId2"/>
    <p:sldId id="302" r:id="rId3"/>
    <p:sldId id="303" r:id="rId4"/>
    <p:sldId id="305" r:id="rId5"/>
    <p:sldId id="296" r:id="rId6"/>
    <p:sldId id="297" r:id="rId7"/>
    <p:sldId id="298" r:id="rId8"/>
    <p:sldId id="300" r:id="rId9"/>
    <p:sldId id="289" r:id="rId10"/>
    <p:sldId id="280" r:id="rId11"/>
    <p:sldId id="278" r:id="rId12"/>
    <p:sldId id="279" r:id="rId13"/>
    <p:sldId id="282" r:id="rId14"/>
    <p:sldId id="299" r:id="rId15"/>
    <p:sldId id="290" r:id="rId16"/>
    <p:sldId id="283" r:id="rId17"/>
    <p:sldId id="274" r:id="rId18"/>
    <p:sldId id="306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CE4F1-C72D-4A62-A1B8-181C0A86B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C8B1413-E4C5-4399-AAE1-59B49C168308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43B94FD-F20E-4498-9553-71D82DE568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chalka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Комнатные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растения-целители</a:t>
            </a: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ученики  4В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класса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Капустиноярская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МО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Ахтубинский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Даниленко Алексей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Куаншкалиева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Елизавета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Ткаченко 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Алоэ или столетник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214422"/>
            <a:ext cx="3286116" cy="535785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растение уникально! Алоэ известно нам, как средство народной медицины и используется на благо человечества уже более пяти тысяч лет.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9322" y="1142984"/>
            <a:ext cx="3214678" cy="407196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лечения ожогов, нарывов, ран, болезней желудочно-кишечного тракта, бронхиальной астмы,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туберкулеза широко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применяется сок из листьев алоэ, он  обладает обеззараживающим действием.</a:t>
            </a:r>
          </a:p>
        </p:txBody>
      </p:sp>
      <p:pic>
        <p:nvPicPr>
          <p:cNvPr id="1026" name="Picture 2" descr="Тайны целительной силы Ало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071678"/>
            <a:ext cx="3071834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Золотой ус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038600" cy="521497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нас дома растет лекарственное растение- Золотой ус. Его в народе называют Живой волос, волос Венеры, и приписывают ему волшебные целебные свойства.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Внешне растение похоже на кукурузу.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 лечебных свойствах этого растения мне рассказала мама.</a:t>
            </a:r>
            <a:endParaRPr lang="ru-RU" dirty="0"/>
          </a:p>
        </p:txBody>
      </p:sp>
      <p:pic>
        <p:nvPicPr>
          <p:cNvPr id="5" name="Picture 4" descr="IMG_53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70264" y="1132644"/>
            <a:ext cx="3745140" cy="499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IMG_53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15888"/>
            <a:ext cx="489585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0" y="857232"/>
            <a:ext cx="378618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Для лечебных целей используют усы, которые похожи на лианы, а также листья и сок растения.</a:t>
            </a:r>
            <a:r>
              <a:rPr lang="ru-RU" sz="2800" dirty="0"/>
              <a:t> </a:t>
            </a:r>
          </a:p>
          <a:p>
            <a:r>
              <a:rPr lang="ru-RU" sz="2800" dirty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Золотой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 используют для лечения ран, лишаев, обморожений, синяков и ушибов, герпеса, зубной боли, болезни глаз, воспаление десен.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Герань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57232"/>
            <a:ext cx="4495800" cy="5715040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Главное лечебное свойство у герани - это очищение воздуха в доме.              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Герань выделяет полезные вещества, которые избавляют от головной боли, простудных заболеваний.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Лист герани, приложенный к ране, останавливает кровь, помогает быстрому заживлению ран.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Сок листьев герани избавляет от насморка.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4495800" cy="55721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400" dirty="0"/>
          </a:p>
        </p:txBody>
      </p:sp>
      <p:pic>
        <p:nvPicPr>
          <p:cNvPr id="6" name="Picture 2" descr="C:\Documents and Settings\Наташа\Рабочий стол\ГЕРА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9197" y="1124744"/>
            <a:ext cx="4011898" cy="46805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ОРЗ, кашель лечатся очень эффективно. Прокипятите в течение 10 минут 25 грамм листьев в 1 литре воды, используйте для полоскания горла. </a:t>
            </a:r>
            <a:endParaRPr lang="ru-RU" sz="24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Users\Donskoe-iMac1\Desktop\Пешкова\герань\DSCN806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698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Комнатные растения, используемые в народной медицине по результатам социологического опроса учащихся.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7" y="1600200"/>
          <a:ext cx="8258204" cy="4901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9"/>
                <a:gridCol w="1785950"/>
                <a:gridCol w="1857388"/>
                <a:gridCol w="3186107"/>
              </a:tblGrid>
              <a:tr h="685792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Название 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растения.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Знаете  вы это растение?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Имеете дома 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применяется?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Алоэ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человек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 человек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Настойки для лечения желудка, бронхита, лечение ран и нарывов.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Каланхоэ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человек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 человек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заболевании рта, лечение ран.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Золотой ус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человек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 человек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заболевании горла, настойки для лечения суставов.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Герань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18человек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человек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головной боли, простудных заболеваниях. , останавливает кровь, помогает быстрому заживлению ран.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Выводы: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357298"/>
            <a:ext cx="3786214" cy="521497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 ходе данного исследования было установлено, что часть комнатных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растений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прекрасно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заменяют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лекарства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способствуют оздоровлению людей не только физическому, но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эмоциональному , что подтверждает нашу гипотезу.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4818" name="Picture 2" descr="10 правил выбора и размещения растений в доме - Полезные статьи - Полезное - Каталог статей - Персональный сай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3793759"/>
            <a:ext cx="3024336" cy="276882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312368" cy="248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285860"/>
            <a:ext cx="421484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038600" cy="498317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основании результатов данного исследования выяснили, что от лекарственного комнатного растения можно получить помощь.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 dirty="0" smtClean="0"/>
              <a:t>Комнатные растения - это частица природы, которая дарит нам свою энергию. Комната без растений выглядит унылой и безжизненной. Одним только своим присутствием комнатные растения способны не только оживить комнату , но и существенно повлиять на наше самочувствие , здоровье.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600" dirty="0" smtClean="0"/>
              <a:t>Таким образом , мы выяснили ,ч то у нас в кабинете и дома много лекарственных растений. По результатам опроса мы узнали , что у одноклассников дома тоже есть лекарственные растения. Мы , учащиеся 2-4 класса будем ухаживать за комнатными растениями своего кабинета ,чтобы цветы всегда радовали нас!!!!</a:t>
            </a:r>
            <a:endParaRPr lang="ru-RU" sz="1600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85852" y="357166"/>
            <a:ext cx="7429552" cy="100013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Информационные источники: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Плешаков А. А. Зеленые страницы М. Просвещение. 1995.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Большая энциклопедия растений 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Росмэн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2007.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Брокгауз. М. ЭКСМО. 2006. Иллюстрированный энциклопедический словарь.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Intel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для будущего М. 2004.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www.Nachalka.com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Практическая энциклопедия «Комнатные растения» Степура А.В. г.Москва ООО «Мир книги» 1999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«Комнатные растения от А до Я» Т.Князева, Москва ЗАО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Олма-Медиа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Групп» 2010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привыкли, что растения-целители растут в лесу, в саду, на огороде, но очень многие привычные комнатные растения тоже обладают целительными свойствами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Мне захотелось узнать какие комнатные растения лекарственные.  Об этом хотят узнать мои одноклассники, поэтому тема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актуальна.</a:t>
            </a:r>
            <a:endParaRPr lang="ru-RU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44295" y="2276872"/>
            <a:ext cx="71438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Проблема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</a:t>
            </a:r>
            <a:r>
              <a:rPr lang="ru-RU" dirty="0" smtClean="0"/>
              <a:t>то за растения –целители и как с их помощью преодолеть простуду?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 исследования: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932363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комнатные растения.</a:t>
            </a:r>
          </a:p>
          <a:p>
            <a:pPr>
              <a:buNone/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Предмет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исследования: </a:t>
            </a:r>
          </a:p>
          <a:p>
            <a:pPr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лекарственные комнатные растения, используемые при лечении простуды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onskoe-iMac1\Desktop\Пешкова\герань\Фото05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01354" y="1071546"/>
            <a:ext cx="3299543" cy="464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Гипотеза:    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редполагаем , что среди комнатных растений есть лекарственные растения, которые применяются для лечения простудных заболеваний.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72858" y="3212976"/>
            <a:ext cx="1500198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выяснить , какие комнатные растения являются лекарственными.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87105" y="3212976"/>
            <a:ext cx="1714512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уточнить и расширить знания о комнатных растениях;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ровести опрос среди учащихся класса по выявлению лекарственных комнатных растений ,которые имеются в кабинете и дома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узнать какими  лечебными свойствами они обладают.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 этапы исследования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dirty="0" smtClean="0"/>
              <a:t>ч</a:t>
            </a:r>
            <a:r>
              <a:rPr lang="ru-RU" dirty="0" smtClean="0"/>
              <a:t>тение книг по данной теме</a:t>
            </a:r>
          </a:p>
          <a:p>
            <a:r>
              <a:rPr lang="ru-RU" dirty="0" smtClean="0"/>
              <a:t>о</a:t>
            </a:r>
            <a:r>
              <a:rPr lang="ru-RU" dirty="0" smtClean="0"/>
              <a:t>прос учащихся своего класса</a:t>
            </a:r>
          </a:p>
          <a:p>
            <a:r>
              <a:rPr lang="ru-RU" dirty="0" smtClean="0"/>
              <a:t>в</a:t>
            </a:r>
            <a:r>
              <a:rPr lang="ru-RU" dirty="0" smtClean="0"/>
              <a:t>ыявление комнатных лекарственных растений в кабинете и дома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Каланхоэ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1142984"/>
            <a:ext cx="3643338" cy="54514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Поглощает вредные излучения бытовой техники . Так что размещать растение можно возле телевизора , компьютера.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429125" y="1214422"/>
            <a:ext cx="4257676" cy="4911741"/>
          </a:xfrm>
        </p:spPr>
        <p:txBody>
          <a:bodyPr/>
          <a:lstStyle/>
          <a:p>
            <a:r>
              <a:rPr lang="ru-RU" dirty="0" smtClean="0"/>
              <a:t>Сок </a:t>
            </a:r>
            <a:r>
              <a:rPr lang="ru-RU" dirty="0" err="1" smtClean="0"/>
              <a:t>каланхоэ</a:t>
            </a:r>
            <a:r>
              <a:rPr lang="ru-RU" dirty="0" smtClean="0"/>
              <a:t> обладает противовоспалительным средством , проявляет противовирусную активность. Эффективен при простудных заболеваниях.</a:t>
            </a:r>
            <a:endParaRPr lang="ru-RU" dirty="0"/>
          </a:p>
        </p:txBody>
      </p:sp>
      <p:pic>
        <p:nvPicPr>
          <p:cNvPr id="5122" name="Picture 2" descr="Народная медицина Записи в рубрике Народная медицина Дневник Oksana7695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44230" y="3286124"/>
            <a:ext cx="2786050" cy="3251749"/>
          </a:xfrm>
          <a:prstGeom prst="rect">
            <a:avLst/>
          </a:prstGeom>
          <a:noFill/>
        </p:spPr>
      </p:pic>
      <p:pic>
        <p:nvPicPr>
          <p:cNvPr id="5124" name="Picture 4" descr="Дар &quot;аптечно-лечебный&quot; 2 в дар (Ростов-на-Дону). Дару да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2792" y="785794"/>
            <a:ext cx="2714625" cy="27146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</Template>
  <TotalTime>289</TotalTime>
  <Words>696</Words>
  <Application>Microsoft Office PowerPoint</Application>
  <PresentationFormat>Экран (4:3)</PresentationFormat>
  <Paragraphs>78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экология</vt:lpstr>
      <vt:lpstr>Комнатные  растения-целители </vt:lpstr>
      <vt:lpstr>Актуальность</vt:lpstr>
      <vt:lpstr>Проблема</vt:lpstr>
      <vt:lpstr>Объект  исследования: </vt:lpstr>
      <vt:lpstr>Гипотеза:     </vt:lpstr>
      <vt:lpstr>Цель:</vt:lpstr>
      <vt:lpstr>Задачи: </vt:lpstr>
      <vt:lpstr>Методы и этапы исследования</vt:lpstr>
      <vt:lpstr>Каланхоэ</vt:lpstr>
      <vt:lpstr>Алоэ или столетник</vt:lpstr>
      <vt:lpstr>Золотой ус </vt:lpstr>
      <vt:lpstr>Слайд 12</vt:lpstr>
      <vt:lpstr>Герань</vt:lpstr>
      <vt:lpstr>Слайд 14</vt:lpstr>
      <vt:lpstr>Комнатные растения, используемые в народной медицине по результатам социологического опроса учащихся.</vt:lpstr>
      <vt:lpstr>Выводы: </vt:lpstr>
      <vt:lpstr>Слайд 17</vt:lpstr>
      <vt:lpstr>Заключение</vt:lpstr>
      <vt:lpstr>Информационные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"Комнатные растения целители"</dc:title>
  <dc:creator>Дом</dc:creator>
  <cp:lastModifiedBy>Lenovo</cp:lastModifiedBy>
  <cp:revision>90</cp:revision>
  <dcterms:created xsi:type="dcterms:W3CDTF">2015-02-18T13:32:58Z</dcterms:created>
  <dcterms:modified xsi:type="dcterms:W3CDTF">2025-02-16T12:19:51Z</dcterms:modified>
</cp:coreProperties>
</file>