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theme/theme8.xml" ContentType="application/vnd.openxmlformats-officedocument.theme+xml"/>
  <Override PartName="/ppt/slideLayouts/slideLayout16.xml" ContentType="application/vnd.openxmlformats-officedocument.presentationml.slideLayout+xml"/>
  <Override PartName="/ppt/theme/theme9.xml" ContentType="application/vnd.openxmlformats-officedocument.theme+xml"/>
  <Override PartName="/ppt/slideLayouts/slideLayout17.xml" ContentType="application/vnd.openxmlformats-officedocument.presentationml.slideLayout+xml"/>
  <Override PartName="/ppt/theme/theme10.xml" ContentType="application/vnd.openxmlformats-officedocument.theme+xml"/>
  <Override PartName="/ppt/slideLayouts/slideLayout18.xml" ContentType="application/vnd.openxmlformats-officedocument.presentationml.slideLayout+xml"/>
  <Override PartName="/ppt/theme/theme11.xml" ContentType="application/vnd.openxmlformats-officedocument.theme+xml"/>
  <Override PartName="/ppt/slideLayouts/slideLayout19.xml" ContentType="application/vnd.openxmlformats-officedocument.presentationml.slideLayout+xml"/>
  <Override PartName="/ppt/theme/theme12.xml" ContentType="application/vnd.openxmlformats-officedocument.theme+xml"/>
  <Override PartName="/ppt/slideLayouts/slideLayout20.xml" ContentType="application/vnd.openxmlformats-officedocument.presentationml.slideLayout+xml"/>
  <Override PartName="/ppt/theme/theme13.xml" ContentType="application/vnd.openxmlformats-officedocument.theme+xml"/>
  <Override PartName="/ppt/slideLayouts/slideLayout21.xml" ContentType="application/vnd.openxmlformats-officedocument.presentationml.slideLayout+xml"/>
  <Override PartName="/ppt/theme/theme14.xml" ContentType="application/vnd.openxmlformats-officedocument.theme+xml"/>
  <Override PartName="/ppt/slideLayouts/slideLayout22.xml" ContentType="application/vnd.openxmlformats-officedocument.presentationml.slideLayout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9" r:id="rId8"/>
    <p:sldMasterId id="2147483671" r:id="rId9"/>
    <p:sldMasterId id="2147483673" r:id="rId10"/>
    <p:sldMasterId id="2147483675" r:id="rId11"/>
    <p:sldMasterId id="2147483677" r:id="rId12"/>
    <p:sldMasterId id="2147483679" r:id="rId13"/>
    <p:sldMasterId id="2147483681" r:id="rId14"/>
    <p:sldMasterId id="2147483683" r:id="rId15"/>
  </p:sldMasterIdLst>
  <p:sldIdLst>
    <p:sldId id="256" r:id="rId16"/>
    <p:sldId id="280" r:id="rId17"/>
    <p:sldId id="257" r:id="rId18"/>
    <p:sldId id="258" r:id="rId19"/>
    <p:sldId id="259" r:id="rId20"/>
    <p:sldId id="260" r:id="rId21"/>
    <p:sldId id="261" r:id="rId22"/>
    <p:sldId id="268" r:id="rId23"/>
    <p:sldId id="267" r:id="rId24"/>
    <p:sldId id="269" r:id="rId25"/>
    <p:sldId id="270" r:id="rId26"/>
    <p:sldId id="271" r:id="rId27"/>
    <p:sldId id="273" r:id="rId28"/>
    <p:sldId id="272" r:id="rId29"/>
    <p:sldId id="274" r:id="rId30"/>
    <p:sldId id="275" r:id="rId31"/>
    <p:sldId id="276" r:id="rId32"/>
    <p:sldId id="278" r:id="rId33"/>
    <p:sldId id="277" r:id="rId34"/>
    <p:sldId id="265" r:id="rId35"/>
    <p:sldId id="266" r:id="rId36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12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16621D0-43F1-4DE3-9DCE-3578980D1CF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B208147B-C2F3-4A17-9DA6-D39B1E6D1D69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F00506A1-AE47-4146-8111-213D7FB55AE6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6C1C1AFD-9E1A-4673-ADFB-F30DAEFF3EDD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subTitle"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2250C076-B702-4B53-BFC5-2FBC7594463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8751DF1B-59E7-4360-8104-1833C8E37324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3"/>
          </p:nvPr>
        </p:nvSpPr>
        <p:spPr/>
        <p:txBody>
          <a:bodyPr/>
          <a:lstStyle/>
          <a:p>
            <a:fld id="{FB7454E5-73E2-4C59-B452-2B76AAE1F4F1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1435680" y="1447920"/>
            <a:ext cx="365868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5277600" y="1447920"/>
            <a:ext cx="365868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6"/>
          </p:nvPr>
        </p:nvSpPr>
        <p:spPr/>
        <p:txBody>
          <a:bodyPr/>
          <a:lstStyle/>
          <a:p>
            <a:fld id="{836A6AAA-4C24-4E7D-9345-72B02F9D29AB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2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9"/>
          </p:nvPr>
        </p:nvSpPr>
        <p:spPr/>
        <p:txBody>
          <a:bodyPr/>
          <a:lstStyle/>
          <a:p>
            <a:fld id="{5396C671-B6A0-4B1C-A287-B6F671C68672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3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2"/>
          </p:nvPr>
        </p:nvSpPr>
        <p:spPr/>
        <p:txBody>
          <a:bodyPr/>
          <a:lstStyle/>
          <a:p>
            <a:fld id="{F377E388-FD94-4F73-B810-E64F4392A6AF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5"/>
          </p:nvPr>
        </p:nvSpPr>
        <p:spPr/>
        <p:txBody>
          <a:bodyPr/>
          <a:lstStyle/>
          <a:p>
            <a:fld id="{309481C1-8747-4B2E-B026-57791E5C7386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EBD315FA-F848-4C78-A2B5-768F711F750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8"/>
          </p:nvPr>
        </p:nvSpPr>
        <p:spPr/>
        <p:txBody>
          <a:bodyPr/>
          <a:lstStyle/>
          <a:p>
            <a:fld id="{A7806C0E-16BB-482D-837A-D9703F599578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1"/>
          </p:nvPr>
        </p:nvSpPr>
        <p:spPr/>
        <p:txBody>
          <a:bodyPr/>
          <a:lstStyle/>
          <a:p>
            <a:fld id="{A0E1964A-69B8-46F5-9F16-7D2753B9029A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4"/>
          </p:nvPr>
        </p:nvSpPr>
        <p:spPr/>
        <p:txBody>
          <a:bodyPr/>
          <a:lstStyle/>
          <a:p>
            <a:fld id="{8D88A39E-1093-4F6B-8E35-20E6F5D6DD7C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lstStyle/>
          <a:p>
            <a:fld id="{43E50615-9C31-4B0E-A0E4-A36C559A8F5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1"/>
          </p:nvPr>
        </p:nvSpPr>
        <p:spPr/>
        <p:txBody>
          <a:bodyPr/>
          <a:lstStyle/>
          <a:p>
            <a:fld id="{1A106489-0AB7-4084-8884-1181B6AF2077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lstStyle/>
          <a:p>
            <a:fld id="{0B4ABE96-5612-48E4-8565-8B16C342DCC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lstStyle/>
          <a:p>
            <a:fld id="{CE8EB578-497A-4C70-81FA-5DA76B282E88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01E2A08C-18BF-4A35-9197-9ECED99A827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1435680" y="220680"/>
            <a:ext cx="7497360" cy="1250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1435680" y="1447920"/>
            <a:ext cx="365868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5277600" y="1447920"/>
            <a:ext cx="365868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ru-RU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DDAB4781-0F40-4AE8-BCE3-16411822D14A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lstStyle/>
          <a:p>
            <a:fld id="{4B07C995-1D93-43EE-AE30-6DA0EE3A8BC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7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8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9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0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1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0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3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2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3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4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5" name="Овал 7"/>
          <p:cNvSpPr/>
          <p:nvPr/>
        </p:nvSpPr>
        <p:spPr>
          <a:xfrm>
            <a:off x="921600" y="1413720"/>
            <a:ext cx="209520" cy="209520"/>
          </a:xfrm>
          <a:prstGeom prst="ellipse">
            <a:avLst/>
          </a:prstGeom>
          <a:gradFill rotWithShape="0">
            <a:gsLst>
              <a:gs pos="0">
                <a:srgbClr val="DAF5FE">
                  <a:alpha val="95000"/>
                </a:srgbClr>
              </a:gs>
              <a:gs pos="50000">
                <a:srgbClr val="C3E3EF">
                  <a:alpha val="90000"/>
                </a:srgbClr>
              </a:gs>
              <a:gs pos="95000">
                <a:srgbClr val="69C8E9">
                  <a:alpha val="88000"/>
                </a:srgbClr>
              </a:gs>
              <a:gs pos="100000">
                <a:srgbClr val="00AAD4">
                  <a:alpha val="85000"/>
                </a:srgbClr>
              </a:gs>
            </a:gsLst>
            <a:path path="circle">
              <a:fillToRect l="25000" t="12000" r="75000" b="88000"/>
            </a:path>
          </a:gradFill>
          <a:ln w="2000" cap="rnd">
            <a:solidFill>
              <a:srgbClr val="308DA4">
                <a:alpha val="60000"/>
              </a:srgbClr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dk1"/>
              </a:solidFill>
              <a:uFillTx/>
              <a:latin typeface="Gill Sans MT"/>
            </a:endParaRPr>
          </a:p>
        </p:txBody>
      </p:sp>
      <p:sp>
        <p:nvSpPr>
          <p:cNvPr id="6" name="Овал 8"/>
          <p:cNvSpPr/>
          <p:nvPr/>
        </p:nvSpPr>
        <p:spPr>
          <a:xfrm>
            <a:off x="1157040" y="1344960"/>
            <a:ext cx="63360" cy="63360"/>
          </a:xfrm>
          <a:prstGeom prst="ellipse">
            <a:avLst/>
          </a:prstGeom>
          <a:noFill/>
          <a:ln w="12700" cap="rnd">
            <a:solidFill>
              <a:srgbClr val="317F93">
                <a:alpha val="60000"/>
              </a:srgbClr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dk1"/>
              </a:solidFill>
              <a:uFillTx/>
              <a:latin typeface="Gill Sans MT"/>
            </a:endParaRPr>
          </a:p>
        </p:txBody>
      </p:sp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" name="PlaceHolder 2"/>
          <p:cNvSpPr>
            <a:spLocks noGrp="1"/>
          </p:cNvSpPr>
          <p:nvPr>
            <p:ph type="ftr" idx="1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9" name="PlaceHolder 3"/>
          <p:cNvSpPr>
            <a:spLocks noGrp="1"/>
          </p:cNvSpPr>
          <p:nvPr>
            <p:ph type="sldNum" idx="2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2AA83136-A6A5-4FB3-AB80-9E4182067538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dt" idx="3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</a:p>
        </p:txBody>
      </p:sp>
      <p:sp>
        <p:nvSpPr>
          <p:cNvPr id="11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u="none" strike="noStrik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u="none" strike="noStrik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u="none" strike="noStrik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u="none" strike="noStrik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u="none" strike="noStrik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Пирог 6" hidden="1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04" name="Овал 7" hidden="1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05" name="Кольцо 10" hidden="1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06" name="Прямоугольник 11" hidden="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07" name="Прямоугольник 14" hidden="1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08" name="PlaceHolder 1"/>
          <p:cNvSpPr>
            <a:spLocks noGrp="1"/>
          </p:cNvSpPr>
          <p:nvPr>
            <p:ph type="ftr" idx="28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09" name="PlaceHolder 2"/>
          <p:cNvSpPr>
            <a:spLocks noGrp="1"/>
          </p:cNvSpPr>
          <p:nvPr>
            <p:ph type="sldNum" idx="29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AC484412-E3AE-4E8C-8DB9-05E4B9851A52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dt" idx="30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12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13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14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15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17" name="PlaceHolder 2"/>
          <p:cNvSpPr>
            <a:spLocks noGrp="1"/>
          </p:cNvSpPr>
          <p:nvPr>
            <p:ph type="ftr" idx="31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18" name="PlaceHolder 3"/>
          <p:cNvSpPr>
            <a:spLocks noGrp="1"/>
          </p:cNvSpPr>
          <p:nvPr>
            <p:ph type="sldNum" idx="32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F6A7A9AC-9252-47CD-A908-1521E401F619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 type="dt" idx="33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Пирог 6" hidden="1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22" name="Овал 7" hidden="1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23" name="Кольцо 10" hidden="1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24" name="Прямоугольник 11" hidden="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25" name="Прямоугольник 14" hidden="1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26" name="Прямоугольник 4"/>
          <p:cNvSpPr/>
          <p:nvPr/>
        </p:nvSpPr>
        <p:spPr>
          <a:xfrm>
            <a:off x="1014840" y="0"/>
            <a:ext cx="81284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27" name="Прямоугольник 5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28" name="PlaceHolder 1"/>
          <p:cNvSpPr>
            <a:spLocks noGrp="1"/>
          </p:cNvSpPr>
          <p:nvPr>
            <p:ph type="ftr" idx="34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29" name="PlaceHolder 2"/>
          <p:cNvSpPr>
            <a:spLocks noGrp="1"/>
          </p:cNvSpPr>
          <p:nvPr>
            <p:ph type="sldNum" idx="35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84B13823-80E2-4B42-B691-3A865ABF5800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dt" idx="36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Пирог 6" hidden="1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32" name="Овал 7" hidden="1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33" name="Кольцо 10" hidden="1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34" name="Прямоугольник 11" hidden="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35" name="Прямоугольник 14" hidden="1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36" name="PlaceHolder 1"/>
          <p:cNvSpPr>
            <a:spLocks noGrp="1"/>
          </p:cNvSpPr>
          <p:nvPr>
            <p:ph type="ftr" idx="37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137" name="PlaceHolder 2"/>
          <p:cNvSpPr>
            <a:spLocks noGrp="1"/>
          </p:cNvSpPr>
          <p:nvPr>
            <p:ph type="sldNum" idx="38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4443B68E-F915-4C4F-9E72-A6B37C28B4A7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8" name="PlaceHolder 3"/>
          <p:cNvSpPr>
            <a:spLocks noGrp="1"/>
          </p:cNvSpPr>
          <p:nvPr>
            <p:ph type="dt" idx="39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Пирог 6" hidden="1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40" name="Овал 7" hidden="1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41" name="Кольцо 10" hidden="1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42" name="Прямоугольник 11" hidden="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43" name="Прямоугольник 14" hidden="1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44" name="Прямоугольник 7"/>
          <p:cNvSpPr/>
          <p:nvPr/>
        </p:nvSpPr>
        <p:spPr>
          <a:xfrm>
            <a:off x="762120" y="1066680"/>
            <a:ext cx="4571280" cy="457128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/>
          </a:ln>
          <a:effectLst>
            <a:outerShdw blurRad="55440" dist="1836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274320" rIns="90000" bIns="45000" anchor="t">
            <a:normAutofit/>
          </a:bodyPr>
          <a:lstStyle/>
          <a:p>
            <a:pPr defTabSz="914400">
              <a:lnSpc>
                <a:spcPts val="2999"/>
              </a:lnSpc>
              <a:spcBef>
                <a:spcPts val="601"/>
              </a:spcBef>
              <a:tabLst>
                <a:tab pos="0" algn="l"/>
              </a:tabLst>
            </a:pPr>
            <a:endParaRPr lang="en-US" sz="3200" b="0" u="none" strike="noStrike">
              <a:solidFill>
                <a:schemeClr val="dk1"/>
              </a:solidFill>
              <a:uFillTx/>
              <a:latin typeface="Gill Sans MT"/>
            </a:endParaRPr>
          </a:p>
        </p:txBody>
      </p:sp>
      <p:sp>
        <p:nvSpPr>
          <p:cNvPr id="145" name="Блок-схема: процесс 8"/>
          <p:cNvSpPr/>
          <p:nvPr/>
        </p:nvSpPr>
        <p:spPr>
          <a:xfrm rot="19468800">
            <a:off x="396000" y="954360"/>
            <a:ext cx="685080" cy="203760"/>
          </a:xfrm>
          <a:prstGeom prst="flowChartProcess">
            <a:avLst/>
          </a:prstGeom>
          <a:solidFill>
            <a:srgbClr val="FBFBFB">
              <a:alpha val="45000"/>
            </a:srgbClr>
          </a:solidFill>
          <a:ln w="6350" cap="rnd">
            <a:solidFill>
              <a:srgbClr val="FFFFFF"/>
            </a:solidFill>
            <a:round/>
          </a:ln>
          <a:effectLst>
            <a:outerShdw blurRad="25560" dist="24863" dir="3337179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46" name="Блок-схема: процесс 9"/>
          <p:cNvSpPr/>
          <p:nvPr/>
        </p:nvSpPr>
        <p:spPr>
          <a:xfrm rot="2103600" flipH="1">
            <a:off x="5002200" y="936720"/>
            <a:ext cx="648360" cy="203760"/>
          </a:xfrm>
          <a:prstGeom prst="flowChartProcess">
            <a:avLst/>
          </a:prstGeom>
          <a:solidFill>
            <a:srgbClr val="FBFBFB">
              <a:alpha val="45000"/>
            </a:srgbClr>
          </a:solidFill>
          <a:ln w="6350" cap="rnd">
            <a:solidFill>
              <a:srgbClr val="FFFFFF"/>
            </a:solidFill>
            <a:round/>
          </a:ln>
          <a:effectLst>
            <a:outerShdw blurRad="25560" dist="24863" dir="3337179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47" name="PlaceHolder 1"/>
          <p:cNvSpPr>
            <a:spLocks noGrp="1"/>
          </p:cNvSpPr>
          <p:nvPr>
            <p:ph type="ftr" idx="40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sldNum" idx="41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43142B46-BBA6-4AC9-9E57-4BF053B7A41C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dt" idx="42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BEBEB"/>
            </a:gs>
            <a:gs pos="100000">
              <a:srgbClr val="F8F8F8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2"/>
          <p:cNvGrpSpPr/>
          <p:nvPr/>
        </p:nvGrpSpPr>
        <p:grpSpPr>
          <a:xfrm>
            <a:off x="0" y="0"/>
            <a:ext cx="9141480" cy="6855840"/>
            <a:chOff x="0" y="0"/>
            <a:chExt cx="9141480" cy="6855840"/>
          </a:xfrm>
        </p:grpSpPr>
        <p:sp>
          <p:nvSpPr>
            <p:cNvPr id="151" name="Freeform 3"/>
            <p:cNvSpPr/>
            <p:nvPr/>
          </p:nvSpPr>
          <p:spPr>
            <a:xfrm>
              <a:off x="0" y="0"/>
              <a:ext cx="9140040" cy="1654920"/>
            </a:xfrm>
            <a:custGeom>
              <a:avLst/>
              <a:gdLst>
                <a:gd name="textAreaLeft" fmla="*/ 0 w 9140040"/>
                <a:gd name="textAreaRight" fmla="*/ 9140760 w 9140040"/>
                <a:gd name="textAreaTop" fmla="*/ 0 h 1654920"/>
                <a:gd name="textAreaBottom" fmla="*/ 1655640 h 1654920"/>
              </a:gdLst>
              <a:ahLst/>
              <a:cxnLst/>
              <a:rect l="textAreaLeft" t="textAreaTop" r="textAreaRight" b="textAreaBottom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rgbClr val="F8F8F8"/>
                </a:gs>
                <a:gs pos="100000">
                  <a:srgbClr val="ADADAD"/>
                </a:gs>
              </a:gsLst>
              <a:lin ang="5400000"/>
            </a:gradFill>
            <a:ln w="9525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pPr>
                <a:lnSpc>
                  <a:spcPct val="100000"/>
                </a:lnSpc>
              </a:pPr>
              <a:endParaRPr lang="ru-RU" sz="1800" b="0" u="none" strike="noStrike">
                <a:solidFill>
                  <a:schemeClr val="dk1"/>
                </a:solidFill>
                <a:uFillTx/>
                <a:latin typeface="Arial"/>
              </a:endParaRPr>
            </a:p>
          </p:txBody>
        </p:sp>
        <p:grpSp>
          <p:nvGrpSpPr>
            <p:cNvPr id="152" name="Group 4"/>
            <p:cNvGrpSpPr/>
            <p:nvPr/>
          </p:nvGrpSpPr>
          <p:grpSpPr>
            <a:xfrm>
              <a:off x="0" y="0"/>
              <a:ext cx="9141480" cy="6855840"/>
              <a:chOff x="0" y="0"/>
              <a:chExt cx="9141480" cy="6855840"/>
            </a:xfrm>
          </p:grpSpPr>
          <p:sp>
            <p:nvSpPr>
              <p:cNvPr id="153" name="Freeform 5"/>
              <p:cNvSpPr/>
              <p:nvPr/>
            </p:nvSpPr>
            <p:spPr>
              <a:xfrm>
                <a:off x="1440" y="1650960"/>
                <a:ext cx="9140040" cy="2772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27720"/>
                  <a:gd name="textAreaBottom" fmla="*/ 28440 h 27720"/>
                </a:gdLst>
                <a:ahLst/>
                <a:cxnLst/>
                <a:rect l="textAreaLeft" t="textAreaTop" r="textAreaRight" b="textAreaBottom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DCD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16560" rIns="90000" bIns="-1656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54" name="Freeform 6"/>
              <p:cNvSpPr/>
              <p:nvPr/>
            </p:nvSpPr>
            <p:spPr>
              <a:xfrm>
                <a:off x="0" y="6330960"/>
                <a:ext cx="9140040" cy="6588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65880"/>
                  <a:gd name="textAreaBottom" fmla="*/ 66600 h 65880"/>
                </a:gdLst>
                <a:ahLst/>
                <a:cxnLst/>
                <a:rect l="textAreaLeft" t="textAreaTop" r="textAreaRight" b="textAreaBottom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CECEC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21600" rIns="90000" bIns="216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55" name="Freeform 7"/>
              <p:cNvSpPr/>
              <p:nvPr/>
            </p:nvSpPr>
            <p:spPr>
              <a:xfrm>
                <a:off x="0" y="5818320"/>
                <a:ext cx="9140040" cy="4680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46800"/>
                  <a:gd name="textAreaBottom" fmla="*/ 47520 h 46800"/>
                </a:gdLst>
                <a:ahLst/>
                <a:cxnLst/>
                <a:rect l="textAreaLeft" t="textAreaTop" r="textAreaRight" b="textAreaBottom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CECEC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2520" rIns="90000" bIns="252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56" name="Freeform 8"/>
              <p:cNvSpPr/>
              <p:nvPr/>
            </p:nvSpPr>
            <p:spPr>
              <a:xfrm>
                <a:off x="0" y="5340240"/>
                <a:ext cx="9140040" cy="4680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46800"/>
                  <a:gd name="textAreaBottom" fmla="*/ 47520 h 46800"/>
                </a:gdLst>
                <a:ahLst/>
                <a:cxnLst/>
                <a:rect l="textAreaLeft" t="textAreaTop" r="textAreaRight" b="textAreaBottom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4E4E4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2520" rIns="90000" bIns="252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57" name="Freeform 9"/>
              <p:cNvSpPr/>
              <p:nvPr/>
            </p:nvSpPr>
            <p:spPr>
              <a:xfrm>
                <a:off x="0" y="4929120"/>
                <a:ext cx="9140040" cy="4860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48600"/>
                  <a:gd name="textAreaBottom" fmla="*/ 49320 h 48600"/>
                </a:gdLst>
                <a:ahLst/>
                <a:cxnLst/>
                <a:rect l="textAreaLeft" t="textAreaTop" r="textAreaRight" b="textAreaBottom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4E4E4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320" rIns="90000" bIns="432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58" name="Freeform 10"/>
              <p:cNvSpPr/>
              <p:nvPr/>
            </p:nvSpPr>
            <p:spPr>
              <a:xfrm>
                <a:off x="0" y="4538520"/>
                <a:ext cx="9140040" cy="5652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56520"/>
                  <a:gd name="textAreaBottom" fmla="*/ 57240 h 56520"/>
                </a:gdLst>
                <a:ahLst/>
                <a:cxnLst/>
                <a:rect l="textAreaLeft" t="textAreaTop" r="textAreaRight" b="textAreaBottom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CDCDC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12240" rIns="90000" bIns="122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59" name="Freeform 11"/>
              <p:cNvSpPr/>
              <p:nvPr/>
            </p:nvSpPr>
            <p:spPr>
              <a:xfrm>
                <a:off x="0" y="4197240"/>
                <a:ext cx="9140040" cy="4680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46800"/>
                  <a:gd name="textAreaBottom" fmla="*/ 47520 h 46800"/>
                </a:gdLst>
                <a:ahLst/>
                <a:cxnLst/>
                <a:rect l="textAreaLeft" t="textAreaTop" r="textAreaRight" b="textAreaBottom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CDCDC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2520" rIns="90000" bIns="252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0" name="Freeform 12"/>
              <p:cNvSpPr/>
              <p:nvPr/>
            </p:nvSpPr>
            <p:spPr>
              <a:xfrm>
                <a:off x="0" y="3862440"/>
                <a:ext cx="9140040" cy="5652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56520"/>
                  <a:gd name="textAreaBottom" fmla="*/ 57240 h 56520"/>
                </a:gdLst>
                <a:ahLst/>
                <a:cxnLst/>
                <a:rect l="textAreaLeft" t="textAreaTop" r="textAreaRight" b="textAreaBottom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4D4D4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12240" rIns="90000" bIns="122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1" name="Freeform 13"/>
              <p:cNvSpPr/>
              <p:nvPr/>
            </p:nvSpPr>
            <p:spPr>
              <a:xfrm>
                <a:off x="0" y="3586320"/>
                <a:ext cx="9140040" cy="3744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37440"/>
                  <a:gd name="textAreaBottom" fmla="*/ 38160 h 37440"/>
                </a:gdLst>
                <a:ahLst/>
                <a:cxnLst/>
                <a:rect l="textAreaLeft" t="textAreaTop" r="textAreaRight" b="textAreaBottom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4D4D4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6840" rIns="90000" bIns="-68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2" name="Freeform 14"/>
              <p:cNvSpPr/>
              <p:nvPr/>
            </p:nvSpPr>
            <p:spPr>
              <a:xfrm>
                <a:off x="0" y="3317760"/>
                <a:ext cx="9140040" cy="3744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37440"/>
                  <a:gd name="textAreaBottom" fmla="*/ 38160 h 37440"/>
                </a:gdLst>
                <a:ahLst/>
                <a:cxnLst/>
                <a:rect l="textAreaLeft" t="textAreaTop" r="textAreaRight" b="textAreaBottom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DCD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6840" rIns="90000" bIns="-68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3" name="Freeform 15"/>
              <p:cNvSpPr/>
              <p:nvPr/>
            </p:nvSpPr>
            <p:spPr>
              <a:xfrm>
                <a:off x="0" y="3060720"/>
                <a:ext cx="9140040" cy="3744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37440"/>
                  <a:gd name="textAreaBottom" fmla="*/ 38160 h 37440"/>
                </a:gdLst>
                <a:ahLst/>
                <a:cxnLst/>
                <a:rect l="textAreaLeft" t="textAreaTop" r="textAreaRight" b="textAreaBottom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5C5C5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6840" rIns="90000" bIns="-68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4" name="Freeform 16"/>
              <p:cNvSpPr/>
              <p:nvPr/>
            </p:nvSpPr>
            <p:spPr>
              <a:xfrm>
                <a:off x="0" y="2611440"/>
                <a:ext cx="9140040" cy="1836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18360"/>
                  <a:gd name="textAreaBottom" fmla="*/ 19080 h 18360"/>
                </a:gdLst>
                <a:ahLst/>
                <a:cxnLst/>
                <a:rect l="textAreaLeft" t="textAreaTop" r="textAreaRight" b="textAreaBottom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5C5C5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25920" rIns="90000" bIns="-2592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5" name="Freeform 17"/>
              <p:cNvSpPr/>
              <p:nvPr/>
            </p:nvSpPr>
            <p:spPr>
              <a:xfrm>
                <a:off x="0" y="2822400"/>
                <a:ext cx="9140040" cy="3744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37440"/>
                  <a:gd name="textAreaBottom" fmla="*/ 38160 h 37440"/>
                </a:gdLst>
                <a:ahLst/>
                <a:cxnLst/>
                <a:rect l="textAreaLeft" t="textAreaTop" r="textAreaRight" b="textAreaBottom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5C5C5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6840" rIns="90000" bIns="-68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6" name="Freeform 18"/>
              <p:cNvSpPr/>
              <p:nvPr/>
            </p:nvSpPr>
            <p:spPr>
              <a:xfrm>
                <a:off x="0" y="2413080"/>
                <a:ext cx="9140040" cy="1836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18360"/>
                  <a:gd name="textAreaBottom" fmla="*/ 19080 h 18360"/>
                </a:gdLst>
                <a:ahLst/>
                <a:cxnLst/>
                <a:rect l="textAreaLeft" t="textAreaTop" r="textAreaRight" b="textAreaBottom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5C5C5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25920" rIns="90000" bIns="-2592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7" name="Freeform 19"/>
              <p:cNvSpPr/>
              <p:nvPr/>
            </p:nvSpPr>
            <p:spPr>
              <a:xfrm>
                <a:off x="0" y="2212920"/>
                <a:ext cx="9140040" cy="2772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27720"/>
                  <a:gd name="textAreaBottom" fmla="*/ 28440 h 27720"/>
                </a:gdLst>
                <a:ahLst/>
                <a:cxnLst/>
                <a:rect l="textAreaLeft" t="textAreaTop" r="textAreaRight" b="textAreaBottom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5C5C5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16560" rIns="90000" bIns="-1656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8" name="Freeform 20"/>
              <p:cNvSpPr/>
              <p:nvPr/>
            </p:nvSpPr>
            <p:spPr>
              <a:xfrm>
                <a:off x="0" y="2031840"/>
                <a:ext cx="9140040" cy="2772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27720"/>
                  <a:gd name="textAreaBottom" fmla="*/ 28440 h 27720"/>
                </a:gdLst>
                <a:ahLst/>
                <a:cxnLst/>
                <a:rect l="textAreaLeft" t="textAreaTop" r="textAreaRight" b="textAreaBottom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5C5C5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16560" rIns="90000" bIns="-1656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69" name="Freeform 21"/>
              <p:cNvSpPr/>
              <p:nvPr/>
            </p:nvSpPr>
            <p:spPr>
              <a:xfrm>
                <a:off x="0" y="1868400"/>
                <a:ext cx="9140040" cy="2772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27720"/>
                  <a:gd name="textAreaBottom" fmla="*/ 28440 h 27720"/>
                </a:gdLst>
                <a:ahLst/>
                <a:cxnLst/>
                <a:rect l="textAreaLeft" t="textAreaTop" r="textAreaRight" b="textAreaBottom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5C5C5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16560" rIns="90000" bIns="-1656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70" name="Freeform 22"/>
              <p:cNvSpPr/>
              <p:nvPr/>
            </p:nvSpPr>
            <p:spPr>
              <a:xfrm>
                <a:off x="0" y="38160"/>
                <a:ext cx="9140040" cy="4680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46800"/>
                  <a:gd name="textAreaBottom" fmla="*/ 47520 h 46800"/>
                </a:gdLst>
                <a:ahLst/>
                <a:cxnLst/>
                <a:rect l="textAreaLeft" t="textAreaTop" r="textAreaRight" b="textAreaBottom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CECEC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2520" rIns="90000" bIns="252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71" name="Freeform 23"/>
              <p:cNvSpPr/>
              <p:nvPr/>
            </p:nvSpPr>
            <p:spPr>
              <a:xfrm>
                <a:off x="0" y="295200"/>
                <a:ext cx="9140040" cy="3744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37440"/>
                  <a:gd name="textAreaBottom" fmla="*/ 38160 h 37440"/>
                </a:gdLst>
                <a:ahLst/>
                <a:cxnLst/>
                <a:rect l="textAreaLeft" t="textAreaTop" r="textAreaRight" b="textAreaBottom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CECEC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6840" rIns="90000" bIns="-68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72" name="Freeform 24"/>
              <p:cNvSpPr/>
              <p:nvPr/>
            </p:nvSpPr>
            <p:spPr>
              <a:xfrm>
                <a:off x="0" y="754200"/>
                <a:ext cx="9140040" cy="3744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37440"/>
                  <a:gd name="textAreaBottom" fmla="*/ 38160 h 37440"/>
                </a:gdLst>
                <a:ahLst/>
                <a:cxnLst/>
                <a:rect l="textAreaLeft" t="textAreaTop" r="textAreaRight" b="textAreaBottom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DCDCDC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6840" rIns="90000" bIns="-68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73" name="Freeform 25"/>
              <p:cNvSpPr/>
              <p:nvPr/>
            </p:nvSpPr>
            <p:spPr>
              <a:xfrm>
                <a:off x="0" y="534960"/>
                <a:ext cx="9140040" cy="3744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37440"/>
                  <a:gd name="textAreaBottom" fmla="*/ 38160 h 37440"/>
                </a:gdLst>
                <a:ahLst/>
                <a:cxnLst/>
                <a:rect l="textAreaLeft" t="textAreaTop" r="textAreaRight" b="textAreaBottom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E4E4E4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6840" rIns="90000" bIns="-68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74" name="Freeform 26"/>
              <p:cNvSpPr/>
              <p:nvPr/>
            </p:nvSpPr>
            <p:spPr>
              <a:xfrm>
                <a:off x="0" y="952560"/>
                <a:ext cx="9140040" cy="3744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37440"/>
                  <a:gd name="textAreaBottom" fmla="*/ 38160 h 37440"/>
                </a:gdLst>
                <a:ahLst/>
                <a:cxnLst/>
                <a:rect l="textAreaLeft" t="textAreaTop" r="textAreaRight" b="textAreaBottom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5C5C5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6840" rIns="90000" bIns="-684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75" name="Freeform 27"/>
              <p:cNvSpPr/>
              <p:nvPr/>
            </p:nvSpPr>
            <p:spPr>
              <a:xfrm>
                <a:off x="0" y="1154160"/>
                <a:ext cx="9140040" cy="2772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27720"/>
                  <a:gd name="textAreaBottom" fmla="*/ 28440 h 27720"/>
                </a:gdLst>
                <a:ahLst/>
                <a:cxnLst/>
                <a:rect l="textAreaLeft" t="textAreaTop" r="textAreaRight" b="textAreaBottom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DCD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16560" rIns="90000" bIns="-1656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76" name="Freeform 28"/>
              <p:cNvSpPr/>
              <p:nvPr/>
            </p:nvSpPr>
            <p:spPr>
              <a:xfrm>
                <a:off x="0" y="1335240"/>
                <a:ext cx="9140040" cy="2772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27720"/>
                  <a:gd name="textAreaBottom" fmla="*/ 28440 h 27720"/>
                </a:gdLst>
                <a:ahLst/>
                <a:cxnLst/>
                <a:rect l="textAreaLeft" t="textAreaTop" r="textAreaRight" b="textAreaBottom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DCD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16560" rIns="90000" bIns="-1656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177" name="Freeform 29"/>
              <p:cNvSpPr/>
              <p:nvPr/>
            </p:nvSpPr>
            <p:spPr>
              <a:xfrm>
                <a:off x="0" y="1496880"/>
                <a:ext cx="9140040" cy="27720"/>
              </a:xfrm>
              <a:custGeom>
                <a:avLst/>
                <a:gdLst>
                  <a:gd name="textAreaLeft" fmla="*/ 0 w 9140040"/>
                  <a:gd name="textAreaRight" fmla="*/ 9140760 w 9140040"/>
                  <a:gd name="textAreaTop" fmla="*/ 0 h 27720"/>
                  <a:gd name="textAreaBottom" fmla="*/ 28440 h 27720"/>
                </a:gdLst>
                <a:ahLst/>
                <a:cxnLst/>
                <a:rect l="textAreaLeft" t="textAreaTop" r="textAreaRight" b="textAreaBottom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DCD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-16560" rIns="90000" bIns="-1656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grpSp>
            <p:nvGrpSpPr>
              <p:cNvPr id="178" name="Group 30"/>
              <p:cNvGrpSpPr/>
              <p:nvPr/>
            </p:nvGrpSpPr>
            <p:grpSpPr>
              <a:xfrm>
                <a:off x="0" y="0"/>
                <a:ext cx="9140040" cy="1658160"/>
                <a:chOff x="0" y="0"/>
                <a:chExt cx="9140040" cy="1658160"/>
              </a:xfrm>
            </p:grpSpPr>
            <p:sp>
              <p:nvSpPr>
                <p:cNvPr id="179" name="Freeform 31"/>
                <p:cNvSpPr/>
                <p:nvPr/>
              </p:nvSpPr>
              <p:spPr>
                <a:xfrm>
                  <a:off x="4522680" y="0"/>
                  <a:ext cx="65880" cy="1658160"/>
                </a:xfrm>
                <a:custGeom>
                  <a:avLst/>
                  <a:gdLst>
                    <a:gd name="textAreaLeft" fmla="*/ 0 w 65880"/>
                    <a:gd name="textAreaRight" fmla="*/ 66600 w 6588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0" name="Freeform 32"/>
                <p:cNvSpPr/>
                <p:nvPr/>
              </p:nvSpPr>
              <p:spPr>
                <a:xfrm>
                  <a:off x="3809880" y="0"/>
                  <a:ext cx="245520" cy="1658160"/>
                </a:xfrm>
                <a:custGeom>
                  <a:avLst/>
                  <a:gdLst>
                    <a:gd name="textAreaLeft" fmla="*/ 0 w 245520"/>
                    <a:gd name="textAreaRight" fmla="*/ 246240 w 24552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1" name="Freeform 33"/>
                <p:cNvSpPr/>
                <p:nvPr/>
              </p:nvSpPr>
              <p:spPr>
                <a:xfrm>
                  <a:off x="3122640" y="0"/>
                  <a:ext cx="380160" cy="1658160"/>
                </a:xfrm>
                <a:custGeom>
                  <a:avLst/>
                  <a:gdLst>
                    <a:gd name="textAreaLeft" fmla="*/ 0 w 380160"/>
                    <a:gd name="textAreaRight" fmla="*/ 380880 w 38016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2" name="Freeform 34"/>
                <p:cNvSpPr/>
                <p:nvPr/>
              </p:nvSpPr>
              <p:spPr>
                <a:xfrm>
                  <a:off x="2467080" y="0"/>
                  <a:ext cx="559800" cy="1658160"/>
                </a:xfrm>
                <a:custGeom>
                  <a:avLst/>
                  <a:gdLst>
                    <a:gd name="textAreaLeft" fmla="*/ 0 w 559800"/>
                    <a:gd name="textAreaRight" fmla="*/ 560520 w 55980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3" name="Freeform 35"/>
                <p:cNvSpPr/>
                <p:nvPr/>
              </p:nvSpPr>
              <p:spPr>
                <a:xfrm>
                  <a:off x="1800360" y="0"/>
                  <a:ext cx="713520" cy="1658160"/>
                </a:xfrm>
                <a:custGeom>
                  <a:avLst/>
                  <a:gdLst>
                    <a:gd name="textAreaLeft" fmla="*/ 0 w 713520"/>
                    <a:gd name="textAreaRight" fmla="*/ 714240 w 71352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4" name="Freeform 36"/>
                <p:cNvSpPr/>
                <p:nvPr/>
              </p:nvSpPr>
              <p:spPr>
                <a:xfrm>
                  <a:off x="1133640" y="0"/>
                  <a:ext cx="856440" cy="1658160"/>
                </a:xfrm>
                <a:custGeom>
                  <a:avLst/>
                  <a:gdLst>
                    <a:gd name="textAreaLeft" fmla="*/ 0 w 856440"/>
                    <a:gd name="textAreaRight" fmla="*/ 857160 w 85644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5" name="Freeform 37"/>
                <p:cNvSpPr/>
                <p:nvPr/>
              </p:nvSpPr>
              <p:spPr>
                <a:xfrm>
                  <a:off x="485640" y="0"/>
                  <a:ext cx="1018440" cy="1658160"/>
                </a:xfrm>
                <a:custGeom>
                  <a:avLst/>
                  <a:gdLst>
                    <a:gd name="textAreaLeft" fmla="*/ 0 w 1018440"/>
                    <a:gd name="textAreaRight" fmla="*/ 1019160 w 101844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6" name="Freeform 38"/>
                <p:cNvSpPr/>
                <p:nvPr/>
              </p:nvSpPr>
              <p:spPr>
                <a:xfrm>
                  <a:off x="0" y="171360"/>
                  <a:ext cx="999360" cy="1486800"/>
                </a:xfrm>
                <a:custGeom>
                  <a:avLst/>
                  <a:gdLst>
                    <a:gd name="textAreaLeft" fmla="*/ 0 w 999360"/>
                    <a:gd name="textAreaRight" fmla="*/ 1000080 w 999360"/>
                    <a:gd name="textAreaTop" fmla="*/ 0 h 1486800"/>
                    <a:gd name="textAreaBottom" fmla="*/ 1487520 h 1486800"/>
                  </a:gdLst>
                  <a:ahLst/>
                  <a:cxnLst/>
                  <a:rect l="textAreaLeft" t="textAreaTop" r="textAreaRight" b="textAreaBottom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7" name="Freeform 39"/>
                <p:cNvSpPr/>
                <p:nvPr/>
              </p:nvSpPr>
              <p:spPr>
                <a:xfrm>
                  <a:off x="5065560" y="0"/>
                  <a:ext cx="245520" cy="1658160"/>
                </a:xfrm>
                <a:custGeom>
                  <a:avLst/>
                  <a:gdLst>
                    <a:gd name="textAreaLeft" fmla="*/ 0 w 245520"/>
                    <a:gd name="textAreaRight" fmla="*/ 246240 w 24552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8" name="Freeform 40"/>
                <p:cNvSpPr/>
                <p:nvPr/>
              </p:nvSpPr>
              <p:spPr>
                <a:xfrm>
                  <a:off x="5608800" y="0"/>
                  <a:ext cx="380160" cy="1658160"/>
                </a:xfrm>
                <a:custGeom>
                  <a:avLst/>
                  <a:gdLst>
                    <a:gd name="textAreaLeft" fmla="*/ 0 w 380160"/>
                    <a:gd name="textAreaRight" fmla="*/ 380880 w 38016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89" name="Freeform 41"/>
                <p:cNvSpPr/>
                <p:nvPr/>
              </p:nvSpPr>
              <p:spPr>
                <a:xfrm>
                  <a:off x="6066000" y="0"/>
                  <a:ext cx="569160" cy="1658160"/>
                </a:xfrm>
                <a:custGeom>
                  <a:avLst/>
                  <a:gdLst>
                    <a:gd name="textAreaLeft" fmla="*/ 0 w 569160"/>
                    <a:gd name="textAreaRight" fmla="*/ 569880 w 56916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90" name="Freeform 42"/>
                <p:cNvSpPr/>
                <p:nvPr/>
              </p:nvSpPr>
              <p:spPr>
                <a:xfrm>
                  <a:off x="6570720" y="0"/>
                  <a:ext cx="712080" cy="1658160"/>
                </a:xfrm>
                <a:custGeom>
                  <a:avLst/>
                  <a:gdLst>
                    <a:gd name="textAreaLeft" fmla="*/ 0 w 712080"/>
                    <a:gd name="textAreaRight" fmla="*/ 712800 w 71208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91" name="Freeform 43"/>
                <p:cNvSpPr/>
                <p:nvPr/>
              </p:nvSpPr>
              <p:spPr>
                <a:xfrm>
                  <a:off x="7112160" y="0"/>
                  <a:ext cx="858240" cy="1658160"/>
                </a:xfrm>
                <a:custGeom>
                  <a:avLst/>
                  <a:gdLst>
                    <a:gd name="textAreaLeft" fmla="*/ 0 w 858240"/>
                    <a:gd name="textAreaRight" fmla="*/ 858960 w 85824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92" name="Freeform 44"/>
                <p:cNvSpPr/>
                <p:nvPr/>
              </p:nvSpPr>
              <p:spPr>
                <a:xfrm>
                  <a:off x="7569360" y="0"/>
                  <a:ext cx="1018440" cy="1658160"/>
                </a:xfrm>
                <a:custGeom>
                  <a:avLst/>
                  <a:gdLst>
                    <a:gd name="textAreaLeft" fmla="*/ 0 w 1018440"/>
                    <a:gd name="textAreaRight" fmla="*/ 1019160 w 1018440"/>
                    <a:gd name="textAreaTop" fmla="*/ 0 h 1658160"/>
                    <a:gd name="textAreaBottom" fmla="*/ 1658880 h 1658160"/>
                  </a:gdLst>
                  <a:ahLst/>
                  <a:cxnLst/>
                  <a:rect l="textAreaLeft" t="textAreaTop" r="textAreaRight" b="textAreaBottom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93" name="Freeform 45"/>
                <p:cNvSpPr/>
                <p:nvPr/>
              </p:nvSpPr>
              <p:spPr>
                <a:xfrm>
                  <a:off x="8074080" y="76320"/>
                  <a:ext cx="1065960" cy="1581840"/>
                </a:xfrm>
                <a:custGeom>
                  <a:avLst/>
                  <a:gdLst>
                    <a:gd name="textAreaLeft" fmla="*/ 0 w 1065960"/>
                    <a:gd name="textAreaRight" fmla="*/ 1066680 w 1065960"/>
                    <a:gd name="textAreaTop" fmla="*/ 0 h 1581840"/>
                    <a:gd name="textAreaBottom" fmla="*/ 1582560 h 1581840"/>
                  </a:gdLst>
                  <a:ahLst/>
                  <a:cxnLst/>
                  <a:rect l="textAreaLeft" t="textAreaTop" r="textAreaRight" b="textAreaBottom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BFBFB"/>
                    </a:gs>
                    <a:gs pos="100000">
                      <a:srgbClr val="AFAFAF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194" name="Group 46"/>
              <p:cNvGrpSpPr/>
              <p:nvPr/>
            </p:nvGrpSpPr>
            <p:grpSpPr>
              <a:xfrm>
                <a:off x="0" y="885960"/>
                <a:ext cx="9140400" cy="772560"/>
                <a:chOff x="0" y="885960"/>
                <a:chExt cx="9140400" cy="772560"/>
              </a:xfrm>
            </p:grpSpPr>
            <p:sp>
              <p:nvSpPr>
                <p:cNvPr id="195" name="Freeform 47"/>
                <p:cNvSpPr/>
                <p:nvPr/>
              </p:nvSpPr>
              <p:spPr>
                <a:xfrm>
                  <a:off x="0" y="981000"/>
                  <a:ext cx="484920" cy="677160"/>
                </a:xfrm>
                <a:custGeom>
                  <a:avLst/>
                  <a:gdLst>
                    <a:gd name="textAreaLeft" fmla="*/ 0 w 484920"/>
                    <a:gd name="textAreaRight" fmla="*/ 485640 w 484920"/>
                    <a:gd name="textAreaTop" fmla="*/ 0 h 677160"/>
                    <a:gd name="textAreaBottom" fmla="*/ 677880 h 677160"/>
                  </a:gdLst>
                  <a:ahLst/>
                  <a:cxnLst/>
                  <a:rect l="textAreaLeft" t="textAreaTop" r="textAreaRight" b="textAreaBottom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96" name="Freeform 48"/>
                <p:cNvSpPr/>
                <p:nvPr/>
              </p:nvSpPr>
              <p:spPr>
                <a:xfrm>
                  <a:off x="8588520" y="885960"/>
                  <a:ext cx="551880" cy="772560"/>
                </a:xfrm>
                <a:custGeom>
                  <a:avLst/>
                  <a:gdLst>
                    <a:gd name="textAreaLeft" fmla="*/ 0 w 551880"/>
                    <a:gd name="textAreaRight" fmla="*/ 552600 w 551880"/>
                    <a:gd name="textAreaTop" fmla="*/ 0 h 772560"/>
                    <a:gd name="textAreaBottom" fmla="*/ 773280 h 772560"/>
                  </a:gdLst>
                  <a:ahLst/>
                  <a:cxnLst/>
                  <a:rect l="textAreaLeft" t="textAreaTop" r="textAreaRight" b="textAreaBottom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</p:grpSp>
          <p:grpSp>
            <p:nvGrpSpPr>
              <p:cNvPr id="197" name="Group 49"/>
              <p:cNvGrpSpPr/>
              <p:nvPr/>
            </p:nvGrpSpPr>
            <p:grpSpPr>
              <a:xfrm>
                <a:off x="419040" y="1649520"/>
                <a:ext cx="8254440" cy="5206320"/>
                <a:chOff x="419040" y="1649520"/>
                <a:chExt cx="8254440" cy="5206320"/>
              </a:xfrm>
            </p:grpSpPr>
            <p:sp>
              <p:nvSpPr>
                <p:cNvPr id="198" name="Freeform 50"/>
                <p:cNvSpPr/>
                <p:nvPr/>
              </p:nvSpPr>
              <p:spPr>
                <a:xfrm>
                  <a:off x="4522680" y="1649520"/>
                  <a:ext cx="65880" cy="5206320"/>
                </a:xfrm>
                <a:custGeom>
                  <a:avLst/>
                  <a:gdLst>
                    <a:gd name="textAreaLeft" fmla="*/ 0 w 65880"/>
                    <a:gd name="textAreaRight" fmla="*/ 66600 w 65880"/>
                    <a:gd name="textAreaTop" fmla="*/ 0 h 5206320"/>
                    <a:gd name="textAreaBottom" fmla="*/ 5207040 h 5206320"/>
                  </a:gdLst>
                  <a:ahLst/>
                  <a:cxnLst/>
                  <a:rect l="textAreaLeft" t="textAreaTop" r="textAreaRight" b="textAreaBottom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AFAFAF"/>
                    </a:gs>
                    <a:gs pos="100000">
                      <a:srgbClr val="FBFBFB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199" name="Freeform 51"/>
                <p:cNvSpPr/>
                <p:nvPr/>
              </p:nvSpPr>
              <p:spPr>
                <a:xfrm>
                  <a:off x="3419640" y="1649520"/>
                  <a:ext cx="635760" cy="5206320"/>
                </a:xfrm>
                <a:custGeom>
                  <a:avLst/>
                  <a:gdLst>
                    <a:gd name="textAreaLeft" fmla="*/ 0 w 635760"/>
                    <a:gd name="textAreaRight" fmla="*/ 636480 w 635760"/>
                    <a:gd name="textAreaTop" fmla="*/ 0 h 5206320"/>
                    <a:gd name="textAreaBottom" fmla="*/ 5207040 h 5206320"/>
                  </a:gdLst>
                  <a:ahLst/>
                  <a:cxnLst/>
                  <a:rect l="textAreaLeft" t="textAreaTop" r="textAreaRight" b="textAreaBottom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AFAFAF"/>
                    </a:gs>
                    <a:gs pos="100000">
                      <a:srgbClr val="FBFBFB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200" name="Freeform 52"/>
                <p:cNvSpPr/>
                <p:nvPr/>
              </p:nvSpPr>
              <p:spPr>
                <a:xfrm>
                  <a:off x="2428920" y="1649520"/>
                  <a:ext cx="1073880" cy="5206320"/>
                </a:xfrm>
                <a:custGeom>
                  <a:avLst/>
                  <a:gdLst>
                    <a:gd name="textAreaLeft" fmla="*/ 0 w 1073880"/>
                    <a:gd name="textAreaRight" fmla="*/ 1074600 w 1073880"/>
                    <a:gd name="textAreaTop" fmla="*/ 0 h 5206320"/>
                    <a:gd name="textAreaBottom" fmla="*/ 5207040 h 5206320"/>
                  </a:gdLst>
                  <a:ahLst/>
                  <a:cxnLst/>
                  <a:rect l="textAreaLeft" t="textAreaTop" r="textAreaRight" b="textAreaBottom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AFAFAF"/>
                    </a:gs>
                    <a:gs pos="100000">
                      <a:srgbClr val="FBFBFB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201" name="Freeform 53"/>
                <p:cNvSpPr/>
                <p:nvPr/>
              </p:nvSpPr>
              <p:spPr>
                <a:xfrm>
                  <a:off x="1390680" y="1649520"/>
                  <a:ext cx="1635840" cy="5206320"/>
                </a:xfrm>
                <a:custGeom>
                  <a:avLst/>
                  <a:gdLst>
                    <a:gd name="textAreaLeft" fmla="*/ 0 w 1635840"/>
                    <a:gd name="textAreaRight" fmla="*/ 1636560 w 1635840"/>
                    <a:gd name="textAreaTop" fmla="*/ 0 h 5206320"/>
                    <a:gd name="textAreaBottom" fmla="*/ 5207040 h 5206320"/>
                  </a:gdLst>
                  <a:ahLst/>
                  <a:cxnLst/>
                  <a:rect l="textAreaLeft" t="textAreaTop" r="textAreaRight" b="textAreaBottom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AFAFAF"/>
                    </a:gs>
                    <a:gs pos="100000">
                      <a:srgbClr val="FBFBFB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202" name="Freeform 54"/>
                <p:cNvSpPr/>
                <p:nvPr/>
              </p:nvSpPr>
              <p:spPr>
                <a:xfrm>
                  <a:off x="419040" y="1649520"/>
                  <a:ext cx="2093040" cy="5206320"/>
                </a:xfrm>
                <a:custGeom>
                  <a:avLst/>
                  <a:gdLst>
                    <a:gd name="textAreaLeft" fmla="*/ 0 w 2093040"/>
                    <a:gd name="textAreaRight" fmla="*/ 2093760 w 2093040"/>
                    <a:gd name="textAreaTop" fmla="*/ 0 h 5206320"/>
                    <a:gd name="textAreaBottom" fmla="*/ 5207040 h 5206320"/>
                  </a:gdLst>
                  <a:ahLst/>
                  <a:cxnLst/>
                  <a:rect l="textAreaLeft" t="textAreaTop" r="textAreaRight" b="textAreaBottom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AFAFAF"/>
                    </a:gs>
                    <a:gs pos="100000">
                      <a:srgbClr val="FBFBFB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203" name="Freeform 55"/>
                <p:cNvSpPr/>
                <p:nvPr/>
              </p:nvSpPr>
              <p:spPr>
                <a:xfrm>
                  <a:off x="5065560" y="1649520"/>
                  <a:ext cx="637560" cy="5206320"/>
                </a:xfrm>
                <a:custGeom>
                  <a:avLst/>
                  <a:gdLst>
                    <a:gd name="textAreaLeft" fmla="*/ 0 w 637560"/>
                    <a:gd name="textAreaRight" fmla="*/ 638280 w 637560"/>
                    <a:gd name="textAreaTop" fmla="*/ 0 h 5206320"/>
                    <a:gd name="textAreaBottom" fmla="*/ 5207040 h 5206320"/>
                  </a:gdLst>
                  <a:ahLst/>
                  <a:cxnLst/>
                  <a:rect l="textAreaLeft" t="textAreaTop" r="textAreaRight" b="textAreaBottom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AFAFAF"/>
                    </a:gs>
                    <a:gs pos="100000">
                      <a:srgbClr val="FBFBFB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204" name="Freeform 56"/>
                <p:cNvSpPr/>
                <p:nvPr/>
              </p:nvSpPr>
              <p:spPr>
                <a:xfrm>
                  <a:off x="5608800" y="1649520"/>
                  <a:ext cx="1073880" cy="5206320"/>
                </a:xfrm>
                <a:custGeom>
                  <a:avLst/>
                  <a:gdLst>
                    <a:gd name="textAreaLeft" fmla="*/ 0 w 1073880"/>
                    <a:gd name="textAreaRight" fmla="*/ 1074600 w 1073880"/>
                    <a:gd name="textAreaTop" fmla="*/ 0 h 5206320"/>
                    <a:gd name="textAreaBottom" fmla="*/ 5207040 h 5206320"/>
                  </a:gdLst>
                  <a:ahLst/>
                  <a:cxnLst/>
                  <a:rect l="textAreaLeft" t="textAreaTop" r="textAreaRight" b="textAreaBottom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AFAFAF"/>
                    </a:gs>
                    <a:gs pos="100000">
                      <a:srgbClr val="FBFBFB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205" name="Freeform 57"/>
                <p:cNvSpPr/>
                <p:nvPr/>
              </p:nvSpPr>
              <p:spPr>
                <a:xfrm>
                  <a:off x="6067440" y="1649520"/>
                  <a:ext cx="1643760" cy="5206320"/>
                </a:xfrm>
                <a:custGeom>
                  <a:avLst/>
                  <a:gdLst>
                    <a:gd name="textAreaLeft" fmla="*/ 0 w 1643760"/>
                    <a:gd name="textAreaRight" fmla="*/ 1644480 w 1643760"/>
                    <a:gd name="textAreaTop" fmla="*/ 0 h 5206320"/>
                    <a:gd name="textAreaBottom" fmla="*/ 5207040 h 5206320"/>
                  </a:gdLst>
                  <a:ahLst/>
                  <a:cxnLst/>
                  <a:rect l="textAreaLeft" t="textAreaTop" r="textAreaRight" b="textAreaBottom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AFAFAF"/>
                    </a:gs>
                    <a:gs pos="100000">
                      <a:srgbClr val="FBFBFB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  <p:sp>
              <p:nvSpPr>
                <p:cNvPr id="206" name="Freeform 58"/>
                <p:cNvSpPr/>
                <p:nvPr/>
              </p:nvSpPr>
              <p:spPr>
                <a:xfrm>
                  <a:off x="6567480" y="1649520"/>
                  <a:ext cx="2106000" cy="5206320"/>
                </a:xfrm>
                <a:custGeom>
                  <a:avLst/>
                  <a:gdLst>
                    <a:gd name="textAreaLeft" fmla="*/ 0 w 2106000"/>
                    <a:gd name="textAreaRight" fmla="*/ 2106720 w 2106000"/>
                    <a:gd name="textAreaTop" fmla="*/ 0 h 5206320"/>
                    <a:gd name="textAreaBottom" fmla="*/ 5207040 h 5206320"/>
                  </a:gdLst>
                  <a:ahLst/>
                  <a:cxnLst/>
                  <a:rect l="textAreaLeft" t="textAreaTop" r="textAreaRight" b="textAreaBottom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AFAFAF"/>
                    </a:gs>
                    <a:gs pos="100000">
                      <a:srgbClr val="FBFBFB"/>
                    </a:gs>
                  </a:gsLst>
                  <a:lin ang="5400000"/>
                </a:gra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90000" tIns="45000" rIns="90000" bIns="45000" anchor="t">
                  <a:noAutofit/>
                </a:bodyPr>
                <a:lstStyle/>
                <a:p>
                  <a:pPr>
                    <a:lnSpc>
                      <a:spcPct val="100000"/>
                    </a:lnSpc>
                  </a:pPr>
                  <a:endParaRPr lang="ru-RU" sz="1800" b="0" u="none" strike="noStrike">
                    <a:solidFill>
                      <a:schemeClr val="dk1"/>
                    </a:solidFill>
                    <a:uFillTx/>
                    <a:latin typeface="Arial"/>
                  </a:endParaRPr>
                </a:p>
              </p:txBody>
            </p:sp>
          </p:grpSp>
          <p:sp>
            <p:nvSpPr>
              <p:cNvPr id="207" name="Freeform 59"/>
              <p:cNvSpPr/>
              <p:nvPr/>
            </p:nvSpPr>
            <p:spPr>
              <a:xfrm>
                <a:off x="0" y="1649520"/>
                <a:ext cx="1990080" cy="4177440"/>
              </a:xfrm>
              <a:custGeom>
                <a:avLst/>
                <a:gdLst>
                  <a:gd name="textAreaLeft" fmla="*/ 0 w 1990080"/>
                  <a:gd name="textAreaRight" fmla="*/ 1990800 w 1990080"/>
                  <a:gd name="textAreaTop" fmla="*/ 0 h 4177440"/>
                  <a:gd name="textAreaBottom" fmla="*/ 4178160 h 4177440"/>
                </a:gdLst>
                <a:ahLst/>
                <a:cxnLst/>
                <a:rect l="textAreaLeft" t="textAreaTop" r="textAreaRight" b="textAreaBottom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FAFAF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208" name="Freeform 60"/>
              <p:cNvSpPr/>
              <p:nvPr/>
            </p:nvSpPr>
            <p:spPr>
              <a:xfrm>
                <a:off x="0" y="1649520"/>
                <a:ext cx="1504080" cy="2660040"/>
              </a:xfrm>
              <a:custGeom>
                <a:avLst/>
                <a:gdLst>
                  <a:gd name="textAreaLeft" fmla="*/ 0 w 1504080"/>
                  <a:gd name="textAreaRight" fmla="*/ 1504800 w 1504080"/>
                  <a:gd name="textAreaTop" fmla="*/ 0 h 2660040"/>
                  <a:gd name="textAreaBottom" fmla="*/ 2660760 h 2660040"/>
                </a:gdLst>
                <a:ahLst/>
                <a:cxnLst/>
                <a:rect l="textAreaLeft" t="textAreaTop" r="textAreaRight" b="textAreaBottom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209" name="Freeform 61"/>
              <p:cNvSpPr/>
              <p:nvPr/>
            </p:nvSpPr>
            <p:spPr>
              <a:xfrm>
                <a:off x="0" y="1649520"/>
                <a:ext cx="997920" cy="1486800"/>
              </a:xfrm>
              <a:custGeom>
                <a:avLst/>
                <a:gdLst>
                  <a:gd name="textAreaLeft" fmla="*/ 0 w 997920"/>
                  <a:gd name="textAreaRight" fmla="*/ 998640 w 997920"/>
                  <a:gd name="textAreaTop" fmla="*/ 0 h 1486800"/>
                  <a:gd name="textAreaBottom" fmla="*/ 1487520 h 1486800"/>
                </a:gdLst>
                <a:ahLst/>
                <a:cxnLst/>
                <a:rect l="textAreaLeft" t="textAreaTop" r="textAreaRight" b="textAreaBottom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210" name="Freeform 62"/>
              <p:cNvSpPr/>
              <p:nvPr/>
            </p:nvSpPr>
            <p:spPr>
              <a:xfrm>
                <a:off x="0" y="1649520"/>
                <a:ext cx="483480" cy="677160"/>
              </a:xfrm>
              <a:custGeom>
                <a:avLst/>
                <a:gdLst>
                  <a:gd name="textAreaLeft" fmla="*/ 0 w 483480"/>
                  <a:gd name="textAreaRight" fmla="*/ 484200 w 483480"/>
                  <a:gd name="textAreaTop" fmla="*/ 0 h 677160"/>
                  <a:gd name="textAreaBottom" fmla="*/ 677880 h 677160"/>
                </a:gdLst>
                <a:ahLst/>
                <a:cxnLst/>
                <a:rect l="textAreaLeft" t="textAreaTop" r="textAreaRight" b="textAreaBottom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211" name="Freeform 63"/>
              <p:cNvSpPr/>
              <p:nvPr/>
            </p:nvSpPr>
            <p:spPr>
              <a:xfrm>
                <a:off x="7113600" y="1649520"/>
                <a:ext cx="2026440" cy="4263480"/>
              </a:xfrm>
              <a:custGeom>
                <a:avLst/>
                <a:gdLst>
                  <a:gd name="textAreaLeft" fmla="*/ 0 w 2026440"/>
                  <a:gd name="textAreaRight" fmla="*/ 2027160 w 2026440"/>
                  <a:gd name="textAreaTop" fmla="*/ 0 h 4263480"/>
                  <a:gd name="textAreaBottom" fmla="*/ 4264200 h 4263480"/>
                </a:gdLst>
                <a:ahLst/>
                <a:cxnLst/>
                <a:rect l="textAreaLeft" t="textAreaTop" r="textAreaRight" b="textAreaBottom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FAFAF"/>
                  </a:gs>
                  <a:gs pos="100000">
                    <a:srgbClr val="FBFBFB"/>
                  </a:gs>
                </a:gsLst>
                <a:lin ang="5400000"/>
              </a:gra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212" name="Freeform 64"/>
              <p:cNvSpPr/>
              <p:nvPr/>
            </p:nvSpPr>
            <p:spPr>
              <a:xfrm>
                <a:off x="7572240" y="1649520"/>
                <a:ext cx="1567800" cy="2745720"/>
              </a:xfrm>
              <a:custGeom>
                <a:avLst/>
                <a:gdLst>
                  <a:gd name="textAreaLeft" fmla="*/ 0 w 1567800"/>
                  <a:gd name="textAreaRight" fmla="*/ 1568520 w 1567800"/>
                  <a:gd name="textAreaTop" fmla="*/ 0 h 2745720"/>
                  <a:gd name="textAreaBottom" fmla="*/ 2746440 h 2745720"/>
                </a:gdLst>
                <a:ahLst/>
                <a:cxnLst/>
                <a:rect l="textAreaLeft" t="textAreaTop" r="textAreaRight" b="textAreaBottom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213" name="Freeform 65"/>
              <p:cNvSpPr/>
              <p:nvPr/>
            </p:nvSpPr>
            <p:spPr>
              <a:xfrm>
                <a:off x="8077320" y="1649520"/>
                <a:ext cx="1063080" cy="1581840"/>
              </a:xfrm>
              <a:custGeom>
                <a:avLst/>
                <a:gdLst>
                  <a:gd name="textAreaLeft" fmla="*/ 0 w 1063080"/>
                  <a:gd name="textAreaRight" fmla="*/ 1063800 w 1063080"/>
                  <a:gd name="textAreaTop" fmla="*/ 0 h 1581840"/>
                  <a:gd name="textAreaBottom" fmla="*/ 1582560 h 1581840"/>
                </a:gdLst>
                <a:ahLst/>
                <a:cxnLst/>
                <a:rect l="textAreaLeft" t="textAreaTop" r="textAreaRight" b="textAreaBottom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  <p:sp>
            <p:nvSpPr>
              <p:cNvPr id="214" name="Freeform 66"/>
              <p:cNvSpPr/>
              <p:nvPr/>
            </p:nvSpPr>
            <p:spPr>
              <a:xfrm>
                <a:off x="8591400" y="1649520"/>
                <a:ext cx="548640" cy="772560"/>
              </a:xfrm>
              <a:custGeom>
                <a:avLst/>
                <a:gdLst>
                  <a:gd name="textAreaLeft" fmla="*/ 0 w 548640"/>
                  <a:gd name="textAreaRight" fmla="*/ 549360 w 548640"/>
                  <a:gd name="textAreaTop" fmla="*/ 0 h 772560"/>
                  <a:gd name="textAreaBottom" fmla="*/ 773280 h 772560"/>
                </a:gdLst>
                <a:ahLst/>
                <a:cxnLst/>
                <a:rect l="textAreaLeft" t="textAreaTop" r="textAreaRight" b="textAreaBottom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 anchor="t">
                <a:noAutofit/>
              </a:bodyPr>
              <a:lstStyle/>
              <a:p>
                <a:pPr>
                  <a:lnSpc>
                    <a:spcPct val="100000"/>
                  </a:lnSpc>
                </a:pPr>
                <a:endParaRPr lang="ru-RU" sz="1800" b="0" u="none" strike="noStrike">
                  <a:solidFill>
                    <a:schemeClr val="dk1"/>
                  </a:solidFill>
                  <a:uFillTx/>
                  <a:latin typeface="Arial"/>
                </a:endParaRPr>
              </a:p>
            </p:txBody>
          </p:sp>
        </p:grpSp>
      </p:grpSp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numCol="1" spcCol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</a:p>
        </p:txBody>
      </p:sp>
      <p:sp>
        <p:nvSpPr>
          <p:cNvPr id="217" name="PlaceHolder 3"/>
          <p:cNvSpPr>
            <a:spLocks noGrp="1"/>
          </p:cNvSpPr>
          <p:nvPr>
            <p:ph type="ftr" idx="43"/>
          </p:nvPr>
        </p:nvSpPr>
        <p:spPr>
          <a:xfrm>
            <a:off x="3124080" y="6242040"/>
            <a:ext cx="2894760" cy="474120"/>
          </a:xfrm>
          <a:prstGeom prst="rect">
            <a:avLst/>
          </a:prstGeom>
          <a:noFill/>
          <a:ln w="9360">
            <a:noFill/>
          </a:ln>
        </p:spPr>
        <p:txBody>
          <a:bodyPr lIns="91440" tIns="45720" rIns="91440" bIns="45720" numCol="1" spcCol="0" anchor="t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218" name="PlaceHolder 4"/>
          <p:cNvSpPr>
            <a:spLocks noGrp="1"/>
          </p:cNvSpPr>
          <p:nvPr>
            <p:ph type="sldNum" idx="44"/>
          </p:nvPr>
        </p:nvSpPr>
        <p:spPr>
          <a:xfrm>
            <a:off x="6553080" y="6242040"/>
            <a:ext cx="2129760" cy="474120"/>
          </a:xfrm>
          <a:prstGeom prst="rect">
            <a:avLst/>
          </a:prstGeom>
          <a:noFill/>
          <a:ln w="9360">
            <a:noFill/>
          </a:ln>
        </p:spPr>
        <p:txBody>
          <a:bodyPr lIns="91440" tIns="45720" rIns="91440" bIns="45720" numCol="1" spcCol="0" anchor="t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pos="0" algn="l"/>
              </a:tabLst>
              <a:defRPr lang="ru-RU" sz="1000" b="0" u="none" strike="noStrike">
                <a:solidFill>
                  <a:schemeClr val="dk1"/>
                </a:solidFill>
                <a:uFillTx/>
                <a:latin typeface="Arial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pos="0" algn="l"/>
              </a:tabLst>
            </a:pPr>
            <a:fld id="{EE51BAFC-CF73-490B-8549-8433F5FC7B55}" type="slidenum">
              <a:rPr lang="ru-RU" sz="1000" b="0" u="none" strike="noStrike">
                <a:solidFill>
                  <a:schemeClr val="dk1"/>
                </a:solidFill>
                <a:uFillTx/>
                <a:latin typeface="Arial"/>
              </a:rPr>
              <a:t>‹#›</a:t>
            </a:fld>
            <a:endParaRPr lang="ru-RU" sz="10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9" name="PlaceHolder 5"/>
          <p:cNvSpPr>
            <a:spLocks noGrp="1"/>
          </p:cNvSpPr>
          <p:nvPr>
            <p:ph type="dt" idx="45"/>
          </p:nvPr>
        </p:nvSpPr>
        <p:spPr>
          <a:xfrm>
            <a:off x="455760" y="6242040"/>
            <a:ext cx="2129760" cy="474120"/>
          </a:xfrm>
          <a:prstGeom prst="rect">
            <a:avLst/>
          </a:prstGeom>
          <a:noFill/>
          <a:ln w="9360">
            <a:noFill/>
          </a:ln>
        </p:spPr>
        <p:txBody>
          <a:bodyPr lIns="91440" tIns="45720" rIns="91440" bIns="45720" numCol="1" spcCol="0" anchor="t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5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6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7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8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19" name="PlaceHolder 1"/>
          <p:cNvSpPr>
            <a:spLocks noGrp="1"/>
          </p:cNvSpPr>
          <p:nvPr>
            <p:ph type="ftr" idx="4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0" name="PlaceHolder 2"/>
          <p:cNvSpPr>
            <a:spLocks noGrp="1"/>
          </p:cNvSpPr>
          <p:nvPr>
            <p:ph type="sldNum" idx="5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BB5320D9-3FE9-4A36-A291-5F22918A90E1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dt" idx="6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23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24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25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26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27" name="PlaceHolder 1"/>
          <p:cNvSpPr>
            <a:spLocks noGrp="1"/>
          </p:cNvSpPr>
          <p:nvPr>
            <p:ph type="ftr" idx="7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28" name="PlaceHolder 2"/>
          <p:cNvSpPr>
            <a:spLocks noGrp="1"/>
          </p:cNvSpPr>
          <p:nvPr>
            <p:ph type="sldNum" idx="8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E68A3D5F-D1CB-4B8A-A798-B1BF187D33EF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dt" idx="9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31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32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33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34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35" name="PlaceHolder 1"/>
          <p:cNvSpPr>
            <a:spLocks noGrp="1"/>
          </p:cNvSpPr>
          <p:nvPr>
            <p:ph type="ftr" idx="10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36" name="PlaceHolder 2"/>
          <p:cNvSpPr>
            <a:spLocks noGrp="1"/>
          </p:cNvSpPr>
          <p:nvPr>
            <p:ph type="sldNum" idx="11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81DEC28C-8917-4102-A033-30130C44A288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dt" idx="12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39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40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41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42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43" name="PlaceHolder 1"/>
          <p:cNvSpPr>
            <a:spLocks noGrp="1"/>
          </p:cNvSpPr>
          <p:nvPr>
            <p:ph type="ftr" idx="13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44" name="PlaceHolder 2"/>
          <p:cNvSpPr>
            <a:spLocks noGrp="1"/>
          </p:cNvSpPr>
          <p:nvPr>
            <p:ph type="sldNum" idx="14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8F3AE07A-9EF3-48B5-A4DD-9AE218DFCFC6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dt" idx="15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47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48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49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50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52" name="PlaceHolder 2"/>
          <p:cNvSpPr>
            <a:spLocks noGrp="1"/>
          </p:cNvSpPr>
          <p:nvPr>
            <p:ph type="ftr" idx="16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53" name="PlaceHolder 3"/>
          <p:cNvSpPr>
            <a:spLocks noGrp="1"/>
          </p:cNvSpPr>
          <p:nvPr>
            <p:ph type="sldNum" idx="17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0DB068BD-64B5-47CC-840F-0276D52F4ADE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dt" idx="18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58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59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60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61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</a:p>
        </p:txBody>
      </p:sp>
      <p:sp>
        <p:nvSpPr>
          <p:cNvPr id="64" name="PlaceHolder 3"/>
          <p:cNvSpPr>
            <a:spLocks noGrp="1"/>
          </p:cNvSpPr>
          <p:nvPr>
            <p:ph type="ftr" idx="19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65" name="PlaceHolder 4"/>
          <p:cNvSpPr>
            <a:spLocks noGrp="1"/>
          </p:cNvSpPr>
          <p:nvPr>
            <p:ph type="sldNum" idx="20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70527ABC-3682-4FED-A667-0F1D814DE35A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dt" idx="21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Пирог 6" hidden="1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78" name="Овал 7" hidden="1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79" name="Кольцо 10" hidden="1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80" name="Прямоугольник 11" hidden="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81" name="Прямоугольник 14" hidden="1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82" name="Прямоугольник 6"/>
          <p:cNvSpPr/>
          <p:nvPr/>
        </p:nvSpPr>
        <p:spPr>
          <a:xfrm>
            <a:off x="2282760" y="0"/>
            <a:ext cx="685728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83" name="Прямоугольник 9"/>
          <p:cNvSpPr/>
          <p:nvPr/>
        </p:nvSpPr>
        <p:spPr>
          <a:xfrm>
            <a:off x="2286000" y="0"/>
            <a:ext cx="7560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84" name="Овал 7"/>
          <p:cNvSpPr/>
          <p:nvPr/>
        </p:nvSpPr>
        <p:spPr>
          <a:xfrm>
            <a:off x="2172240" y="2814480"/>
            <a:ext cx="209520" cy="209520"/>
          </a:xfrm>
          <a:prstGeom prst="ellipse">
            <a:avLst/>
          </a:prstGeom>
          <a:gradFill rotWithShape="0">
            <a:gsLst>
              <a:gs pos="0">
                <a:srgbClr val="DAF5FE">
                  <a:alpha val="95000"/>
                </a:srgbClr>
              </a:gs>
              <a:gs pos="50000">
                <a:srgbClr val="C3E3EF">
                  <a:alpha val="90000"/>
                </a:srgbClr>
              </a:gs>
              <a:gs pos="95000">
                <a:srgbClr val="69C8E9">
                  <a:alpha val="88000"/>
                </a:srgbClr>
              </a:gs>
              <a:gs pos="100000">
                <a:srgbClr val="00AAD4">
                  <a:alpha val="85000"/>
                </a:srgbClr>
              </a:gs>
            </a:gsLst>
            <a:path path="circle">
              <a:fillToRect l="25000" t="12000" r="75000" b="88000"/>
            </a:path>
          </a:gradFill>
          <a:ln w="2000" cap="rnd">
            <a:solidFill>
              <a:srgbClr val="308DA4">
                <a:alpha val="60000"/>
              </a:srgbClr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dk1"/>
              </a:solidFill>
              <a:uFillTx/>
              <a:latin typeface="Gill Sans MT"/>
            </a:endParaRPr>
          </a:p>
        </p:txBody>
      </p:sp>
      <p:sp>
        <p:nvSpPr>
          <p:cNvPr id="85" name="Овал 8"/>
          <p:cNvSpPr/>
          <p:nvPr/>
        </p:nvSpPr>
        <p:spPr>
          <a:xfrm>
            <a:off x="2408040" y="2745720"/>
            <a:ext cx="63360" cy="63360"/>
          </a:xfrm>
          <a:prstGeom prst="ellipse">
            <a:avLst/>
          </a:prstGeom>
          <a:noFill/>
          <a:ln w="12700" cap="rnd">
            <a:solidFill>
              <a:srgbClr val="317F93">
                <a:alpha val="60000"/>
              </a:srgbClr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tIns="0" rIns="90000" bIns="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dk1"/>
              </a:solidFill>
              <a:uFillTx/>
              <a:latin typeface="Gill Sans MT"/>
            </a:endParaRPr>
          </a:p>
        </p:txBody>
      </p:sp>
      <p:sp>
        <p:nvSpPr>
          <p:cNvPr id="86" name="PlaceHolder 1"/>
          <p:cNvSpPr>
            <a:spLocks noGrp="1"/>
          </p:cNvSpPr>
          <p:nvPr>
            <p:ph type="ftr" idx="22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  <p:sp>
        <p:nvSpPr>
          <p:cNvPr id="87" name="PlaceHolder 2"/>
          <p:cNvSpPr>
            <a:spLocks noGrp="1"/>
          </p:cNvSpPr>
          <p:nvPr>
            <p:ph type="sldNum" idx="23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6BD29161-5CB4-4B27-AB3B-16DD12F447C5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dt" idx="24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tile tx="0" ty="0" sx="89714" sy="89714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Пирог 6"/>
          <p:cNvSpPr/>
          <p:nvPr/>
        </p:nvSpPr>
        <p:spPr>
          <a:xfrm>
            <a:off x="-815760" y="-815760"/>
            <a:ext cx="1638000" cy="16380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>
            <a:solidFill>
              <a:srgbClr val="D1C3A0"/>
            </a:solidFill>
            <a:round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90" name="Овал 7"/>
          <p:cNvSpPr/>
          <p:nvPr/>
        </p:nvSpPr>
        <p:spPr>
          <a:xfrm>
            <a:off x="168840" y="21240"/>
            <a:ext cx="1701360" cy="1701360"/>
          </a:xfrm>
          <a:prstGeom prst="ellipse">
            <a:avLst/>
          </a:prstGeom>
          <a:noFill/>
          <a:ln w="27305" cap="rnd">
            <a:solidFill>
              <a:srgbClr val="FFF4DD"/>
            </a:solidFill>
            <a:round/>
          </a:ln>
          <a:effectLst>
            <a:outerShdw blurRad="25560" dist="2556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91" name="Кольцо 10"/>
          <p:cNvSpPr/>
          <p:nvPr/>
        </p:nvSpPr>
        <p:spPr>
          <a:xfrm rot="2315400">
            <a:off x="182880" y="1054440"/>
            <a:ext cx="1125000" cy="1101960"/>
          </a:xfrm>
          <a:prstGeom prst="donut">
            <a:avLst>
              <a:gd name="adj" fmla="val 11833"/>
            </a:avLst>
          </a:prstGeom>
          <a:gradFill rotWithShape="0">
            <a:gsLst>
              <a:gs pos="0">
                <a:srgbClr val="EED18E">
                  <a:alpha val="60000"/>
                </a:srgbClr>
              </a:gs>
              <a:gs pos="30000">
                <a:srgbClr val="FFFFFB">
                  <a:alpha val="55000"/>
                </a:srgbClr>
              </a:gs>
              <a:gs pos="100000">
                <a:srgbClr val="FEFAF6">
                  <a:alpha val="70000"/>
                </a:srgbClr>
              </a:gs>
            </a:gsLst>
            <a:lin ang="13500000"/>
          </a:gradFill>
          <a:ln w="7350" cap="rnd">
            <a:solidFill>
              <a:srgbClr val="C6B792"/>
            </a:solidFill>
            <a:round/>
          </a:ln>
          <a:effectLst>
            <a:outerShdw blurRad="12600" dist="14408" dir="4620322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92" name="Прямоугольник 11"/>
          <p:cNvSpPr/>
          <p:nvPr/>
        </p:nvSpPr>
        <p:spPr>
          <a:xfrm>
            <a:off x="1013040" y="0"/>
            <a:ext cx="813024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360" dist="25560" dir="5400000" rotWithShape="0">
              <a:srgbClr val="000000">
                <a:alpha val="43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93" name="Прямоугольник 14"/>
          <p:cNvSpPr/>
          <p:nvPr/>
        </p:nvSpPr>
        <p:spPr>
          <a:xfrm>
            <a:off x="1014840" y="0"/>
            <a:ext cx="72360" cy="685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520" dist="3816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endParaRPr lang="en-US" sz="1800" b="0" u="none" strike="noStrike">
              <a:solidFill>
                <a:schemeClr val="lt1"/>
              </a:solidFill>
              <a:uFillTx/>
              <a:latin typeface="Gill Sans MT"/>
            </a:endParaRPr>
          </a:p>
        </p:txBody>
      </p:sp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1435680" y="1447920"/>
            <a:ext cx="365832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5277600" y="1447920"/>
            <a:ext cx="3658320" cy="47998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25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u="none" strike="noStrik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</a:p>
        </p:txBody>
      </p:sp>
      <p:sp>
        <p:nvSpPr>
          <p:cNvPr id="97" name="PlaceHolder 4"/>
          <p:cNvSpPr>
            <a:spLocks noGrp="1"/>
          </p:cNvSpPr>
          <p:nvPr>
            <p:ph type="ftr" idx="25"/>
          </p:nvPr>
        </p:nvSpPr>
        <p:spPr>
          <a:xfrm>
            <a:off x="5715000" y="6305400"/>
            <a:ext cx="289476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pos="0" algn="l"/>
              </a:tabLst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</a:p>
        </p:txBody>
      </p:sp>
      <p:sp>
        <p:nvSpPr>
          <p:cNvPr id="98" name="PlaceHolder 5"/>
          <p:cNvSpPr>
            <a:spLocks noGrp="1"/>
          </p:cNvSpPr>
          <p:nvPr>
            <p:ph type="sldNum" idx="26"/>
          </p:nvPr>
        </p:nvSpPr>
        <p:spPr>
          <a:xfrm>
            <a:off x="8613720" y="6305400"/>
            <a:ext cx="45648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pos="0" algn="l"/>
              </a:tabLst>
              <a:def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pos="0" algn="l"/>
              </a:tabLst>
            </a:pPr>
            <a:fld id="{EE1571F5-85C9-4535-932A-866EE7AED9A2}" type="slidenum">
              <a:rPr lang="ru-RU" sz="1200" b="0" u="none" strike="noStrike">
                <a:solidFill>
                  <a:schemeClr val="lt2">
                    <a:shade val="50000"/>
                  </a:schemeClr>
                </a:solidFill>
                <a:uFillTx/>
                <a:latin typeface="Gill Sans MT"/>
              </a:rPr>
              <a:t>‹#›</a:t>
            </a:fld>
            <a:endParaRPr lang="ru-RU" sz="12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9" name="PlaceHolder 6"/>
          <p:cNvSpPr>
            <a:spLocks noGrp="1"/>
          </p:cNvSpPr>
          <p:nvPr>
            <p:ph type="dt" idx="27"/>
          </p:nvPr>
        </p:nvSpPr>
        <p:spPr>
          <a:xfrm>
            <a:off x="3581280" y="6305400"/>
            <a:ext cx="2133000" cy="475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>
            <a:lvl1pPr indent="0">
              <a:buNone/>
              <a:defRPr lang="ru-RU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1407040" y="123480"/>
            <a:ext cx="7405920" cy="1471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 algn="ctr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2800" b="0" u="none" strike="noStrike" dirty="0" smtClean="0">
                <a:solidFill>
                  <a:schemeClr val="dk2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Челябинской области ГБПОУ «Троицкий технологический техникум»</a:t>
            </a:r>
            <a:endParaRPr lang="ru-RU" sz="28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subTitle"/>
          </p:nvPr>
        </p:nvSpPr>
        <p:spPr>
          <a:xfrm>
            <a:off x="1544760" y="2192760"/>
            <a:ext cx="7405920" cy="1751760"/>
          </a:xfrm>
          <a:prstGeom prst="rect">
            <a:avLst/>
          </a:prstGeom>
          <a:noFill/>
          <a:ln w="0">
            <a:noFill/>
          </a:ln>
        </p:spPr>
        <p:txBody>
          <a:bodyPr lIns="90000" tIns="0" rIns="90000" bIns="45000" anchor="t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466850" algn="l"/>
              </a:tabLst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Методическая разработка бинарного урока</a:t>
            </a:r>
            <a:endParaRPr lang="ru-RU" sz="1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  <a:tabLst>
                <a:tab pos="1466850" algn="l"/>
              </a:tabLst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ООД.11 Физика и </a:t>
            </a: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МДК. 01.01. Устройство автомобиля</a:t>
            </a:r>
            <a:endParaRPr lang="ru-RU" sz="1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тему: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Тепловые двигатели. КПД теплового </a:t>
            </a:r>
            <a:r>
              <a:rPr lang="ru-RU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двигателя»</a:t>
            </a:r>
          </a:p>
          <a:p>
            <a:pPr algn="ctr"/>
            <a:endParaRPr lang="ru-RU" sz="1800" b="1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800" b="1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  <a:tabLst>
                <a:tab pos="3648075" algn="l"/>
              </a:tabLst>
            </a:pP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Преподаватель </a:t>
            </a:r>
            <a:r>
              <a:rPr lang="ru-RU" sz="1800" dirty="0" err="1"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спец.дисциплин</a:t>
            </a:r>
            <a:endParaRPr lang="ru-RU" sz="1400" dirty="0"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  <a:tabLst>
                <a:tab pos="3648075" algn="l"/>
              </a:tabLst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                                                                               Макаров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А.И</a:t>
            </a:r>
          </a:p>
          <a:p>
            <a:pPr lvl="0" algn="r">
              <a:lnSpc>
                <a:spcPct val="115000"/>
              </a:lnSpc>
              <a:tabLst>
                <a:tab pos="3648075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Преподаватель физики </a:t>
            </a:r>
            <a:endParaRPr lang="ru-RU" sz="1400" dirty="0">
              <a:solidFill>
                <a:srgbClr val="000000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r">
              <a:lnSpc>
                <a:spcPct val="115000"/>
              </a:lnSpc>
              <a:tabLst>
                <a:tab pos="3648075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ahoma" panose="020B0604030504040204" pitchFamily="34" charset="0"/>
              </a:rPr>
              <a:t>                                                                               Шибанова Л.В</a:t>
            </a:r>
            <a:endParaRPr lang="ru-RU" sz="1400" dirty="0">
              <a:solidFill>
                <a:srgbClr val="000000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  <a:tabLst>
                <a:tab pos="3648075" algn="l"/>
              </a:tabLst>
            </a:pPr>
            <a:endParaRPr lang="ru-RU" sz="1400" dirty="0"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18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Тепловые двигатели. КПД теплового двигателя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882638626"/>
              </p:ext>
            </p:extLst>
          </p:nvPr>
        </p:nvGraphicFramePr>
        <p:xfrm>
          <a:off x="1435100" y="1727200"/>
          <a:ext cx="7497763" cy="3467100"/>
        </p:xfrm>
        <a:graphic>
          <a:graphicData uri="http://schemas.openxmlformats.org/drawingml/2006/table">
            <a:tbl>
              <a:tblPr/>
              <a:tblGrid>
                <a:gridCol w="7497763"/>
              </a:tblGrid>
              <a:tr h="3467100">
                <a:tc>
                  <a:txBody>
                    <a:bodyPr/>
                    <a:lstStyle/>
                    <a:p>
                      <a:pPr marL="158750" algn="l">
                        <a:lnSpc>
                          <a:spcPts val="1570"/>
                        </a:lnSpc>
                        <a:spcAft>
                          <a:spcPts val="0"/>
                        </a:spcAft>
                      </a:pPr>
                      <a:endParaRPr lang="ru-RU" sz="2400" u="sng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58750" algn="l">
                        <a:lnSpc>
                          <a:spcPts val="1570"/>
                        </a:lnSpc>
                        <a:spcAft>
                          <a:spcPts val="0"/>
                        </a:spcAft>
                      </a:pPr>
                      <a:r>
                        <a:rPr lang="ru-RU" sz="2400" u="sng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Цели</a:t>
                      </a:r>
                      <a:r>
                        <a:rPr lang="ru-RU" sz="2400" u="sng" spc="-3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u="sng" spc="-2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урока:</a:t>
                      </a:r>
                    </a:p>
                    <a:p>
                      <a:pPr marL="158750" algn="just">
                        <a:lnSpc>
                          <a:spcPts val="157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None/>
                      </a:pPr>
                      <a:r>
                        <a:rPr lang="ru-RU" sz="2400" spc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Рассмотреть</a:t>
                      </a:r>
                      <a:r>
                        <a:rPr lang="ru-RU" sz="2400" spc="-65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устройство</a:t>
                      </a:r>
                      <a:r>
                        <a:rPr lang="ru-RU" sz="2400" spc="-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2400" spc="-5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принцип</a:t>
                      </a:r>
                      <a:r>
                        <a:rPr lang="ru-RU" sz="2400" spc="-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действия</a:t>
                      </a:r>
                      <a:r>
                        <a:rPr lang="ru-RU" sz="2400" spc="-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spc="-5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AutoNum type="arabicPeriod"/>
                      </a:pPr>
                      <a:endParaRPr lang="ru-RU" sz="2400" spc="-5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None/>
                      </a:pPr>
                      <a:r>
                        <a:rPr lang="ru-RU" sz="2400" spc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теплового</a:t>
                      </a:r>
                      <a:r>
                        <a:rPr lang="ru-RU" sz="2400" spc="-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двигателя</a:t>
                      </a:r>
                      <a:r>
                        <a:rPr lang="ru-RU" sz="2400" spc="-1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lvl="0" indent="-34290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AutoNum type="arabicPeriod"/>
                      </a:pP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None/>
                        <a:tabLst>
                          <a:tab pos="538480" algn="l"/>
                        </a:tabLst>
                      </a:pPr>
                      <a:r>
                        <a:rPr lang="ru-RU" sz="2400" spc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Показать</a:t>
                      </a:r>
                      <a:r>
                        <a:rPr lang="ru-RU" sz="2400" spc="-45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области</a:t>
                      </a:r>
                      <a:r>
                        <a:rPr lang="ru-RU" sz="2400" spc="-3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их</a:t>
                      </a:r>
                      <a:r>
                        <a:rPr lang="ru-RU" sz="2400" spc="-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  <a:r>
                        <a:rPr lang="ru-RU" sz="2400" spc="-1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lvl="0" indent="-34290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AutoNum type="arabicPeriod"/>
                        <a:tabLst>
                          <a:tab pos="538480" algn="l"/>
                        </a:tabLst>
                      </a:pP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None/>
                        <a:tabLst>
                          <a:tab pos="538480" algn="l"/>
                        </a:tabLst>
                      </a:pPr>
                      <a:r>
                        <a:rPr lang="ru-RU" sz="2400" spc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Определить</a:t>
                      </a:r>
                      <a:r>
                        <a:rPr lang="ru-RU" sz="2400" spc="-6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КПД</a:t>
                      </a:r>
                      <a:r>
                        <a:rPr lang="ru-RU" sz="2400" spc="-3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тепловых</a:t>
                      </a:r>
                      <a:r>
                        <a:rPr lang="ru-RU" sz="2400" spc="-6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-1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двигателей</a:t>
                      </a:r>
                    </a:p>
                    <a:p>
                      <a:pPr marL="342900" lvl="0" indent="-34290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AutoNum type="arabicPeriod"/>
                        <a:tabLst>
                          <a:tab pos="538480" algn="l"/>
                        </a:tabLst>
                      </a:pPr>
                      <a:endParaRPr lang="ru-RU" sz="2400" spc="-1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None/>
                        <a:tabLst>
                          <a:tab pos="538480" algn="l"/>
                        </a:tabLst>
                      </a:pPr>
                      <a:r>
                        <a:rPr lang="ru-RU" sz="2400" spc="-1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Выявить</a:t>
                      </a:r>
                      <a:r>
                        <a:rPr lang="ru-RU" sz="2400" spc="-1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проблемы, возникающие при их </a:t>
                      </a:r>
                    </a:p>
                    <a:p>
                      <a:pPr marL="342900" lvl="0" indent="-34290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AutoNum type="arabicPeriod"/>
                        <a:tabLst>
                          <a:tab pos="538480" algn="l"/>
                        </a:tabLst>
                      </a:pPr>
                      <a:endParaRPr lang="ru-RU" sz="2400" spc="-10" baseline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just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None/>
                        <a:tabLst>
                          <a:tab pos="538480" algn="l"/>
                        </a:tabLst>
                      </a:pPr>
                      <a:r>
                        <a:rPr lang="ru-RU" sz="2400" spc="-1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эксплуатации</a:t>
                      </a:r>
                      <a:r>
                        <a:rPr lang="ru-RU" sz="1200" spc="-1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342900" lvl="0" indent="-342900" algn="l">
                        <a:lnSpc>
                          <a:spcPts val="1610"/>
                        </a:lnSpc>
                        <a:spcAft>
                          <a:spcPts val="0"/>
                        </a:spcAft>
                        <a:buSzPts val="1300"/>
                        <a:buFont typeface="+mj-lt"/>
                        <a:buAutoNum type="arabicPeriod"/>
                        <a:tabLst>
                          <a:tab pos="538480" algn="l"/>
                        </a:tabLst>
                      </a:pPr>
                      <a:endParaRPr lang="ru-RU" sz="11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27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325350922"/>
              </p:ext>
            </p:extLst>
          </p:nvPr>
        </p:nvGraphicFramePr>
        <p:xfrm>
          <a:off x="1435680" y="241300"/>
          <a:ext cx="7497763" cy="5777738"/>
        </p:xfrm>
        <a:graphic>
          <a:graphicData uri="http://schemas.openxmlformats.org/drawingml/2006/table">
            <a:tbl>
              <a:tblPr/>
              <a:tblGrid>
                <a:gridCol w="7497763"/>
              </a:tblGrid>
              <a:tr h="5777738">
                <a:tc>
                  <a:txBody>
                    <a:bodyPr/>
                    <a:lstStyle/>
                    <a:p>
                      <a:pPr marL="68580" indent="290830" algn="just">
                        <a:lnSpc>
                          <a:spcPct val="115000"/>
                        </a:lnSpc>
                        <a:spcBef>
                          <a:spcPts val="140"/>
                        </a:spcBef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Тепловые двигатели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– это устройства, превращающие внутреннюю энергию топлива в механическую работу.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1651000"/>
            <a:ext cx="7683500" cy="490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6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1143000" y="1727200"/>
            <a:ext cx="7899399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60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1435680" y="1701800"/>
            <a:ext cx="4241800" cy="43434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193600"/>
              </p:ext>
            </p:extLst>
          </p:nvPr>
        </p:nvGraphicFramePr>
        <p:xfrm>
          <a:off x="6337300" y="1346200"/>
          <a:ext cx="2595563" cy="5156200"/>
        </p:xfrm>
        <a:graphic>
          <a:graphicData uri="http://schemas.openxmlformats.org/drawingml/2006/table">
            <a:tbl>
              <a:tblPr/>
              <a:tblGrid>
                <a:gridCol w="2595563"/>
              </a:tblGrid>
              <a:tr h="5156200">
                <a:tc>
                  <a:txBody>
                    <a:bodyPr/>
                    <a:lstStyle/>
                    <a:p>
                      <a:pPr marL="742950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  <a:tabLst>
                          <a:tab pos="816610" algn="l"/>
                        </a:tabLst>
                      </a:pPr>
                      <a:r>
                        <a:rPr lang="ru-RU" sz="2400" u="sng" spc="-1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Цилиндр</a:t>
                      </a: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  <a:tabLst>
                          <a:tab pos="816610" algn="l"/>
                        </a:tabLst>
                      </a:pPr>
                      <a:r>
                        <a:rPr lang="ru-RU" sz="2400" u="sng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Поршень</a:t>
                      </a: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  <a:tabLst>
                          <a:tab pos="816610" algn="l"/>
                        </a:tabLst>
                      </a:pP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Шатун</a:t>
                      </a: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  <a:tabLst>
                          <a:tab pos="816610" algn="l"/>
                        </a:tabLst>
                      </a:pP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Коленчатый</a:t>
                      </a:r>
                      <a:r>
                        <a:rPr lang="ru-RU" sz="2400" spc="-8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вал</a:t>
                      </a: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  <a:tabLst>
                          <a:tab pos="816610" algn="l"/>
                        </a:tabLst>
                      </a:pP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Маховик</a:t>
                      </a: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  <a:tabLst>
                          <a:tab pos="816610" algn="l"/>
                        </a:tabLst>
                      </a:pP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Впускной</a:t>
                      </a:r>
                      <a:r>
                        <a:rPr lang="ru-RU" sz="2400" spc="-7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клапан</a:t>
                      </a: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  <a:tabLst>
                          <a:tab pos="816610" algn="l"/>
                        </a:tabLst>
                      </a:pPr>
                      <a:r>
                        <a:rPr lang="ru-RU" sz="2400" spc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Выпускной</a:t>
                      </a:r>
                      <a:r>
                        <a:rPr lang="ru-RU" sz="2400" spc="-8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клапан</a:t>
                      </a: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 algn="l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400"/>
                        <a:buFont typeface="+mj-lt"/>
                        <a:buAutoNum type="arabicPeriod"/>
                        <a:tabLst>
                          <a:tab pos="816610" algn="l"/>
                        </a:tabLst>
                      </a:pPr>
                      <a:r>
                        <a:rPr lang="ru-RU" sz="24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Свеча</a:t>
                      </a:r>
                      <a:endParaRPr lang="ru-RU" sz="2400" spc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68580" marR="1778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137336"/>
              </p:ext>
            </p:extLst>
          </p:nvPr>
        </p:nvGraphicFramePr>
        <p:xfrm>
          <a:off x="1117601" y="0"/>
          <a:ext cx="7815440" cy="1270000"/>
        </p:xfrm>
        <a:graphic>
          <a:graphicData uri="http://schemas.openxmlformats.org/drawingml/2006/table">
            <a:tbl>
              <a:tblPr/>
              <a:tblGrid>
                <a:gridCol w="7815440"/>
              </a:tblGrid>
              <a:tr h="1270000">
                <a:tc>
                  <a:txBody>
                    <a:bodyPr/>
                    <a:lstStyle/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«ДВС</a:t>
                      </a:r>
                      <a:r>
                        <a:rPr lang="ru-RU" sz="28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–</a:t>
                      </a:r>
                      <a:r>
                        <a:rPr lang="ru-RU" sz="2800" spc="-3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это</a:t>
                      </a:r>
                      <a:r>
                        <a:rPr lang="ru-RU" sz="2800" spc="-3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двигатель,</a:t>
                      </a:r>
                      <a:r>
                        <a:rPr lang="ru-RU" sz="2800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топливо</a:t>
                      </a:r>
                      <a:r>
                        <a:rPr lang="ru-RU" sz="2800" spc="-3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</a:t>
                      </a:r>
                      <a:r>
                        <a:rPr lang="ru-RU" sz="2800" spc="-3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котором</a:t>
                      </a:r>
                      <a:r>
                        <a:rPr lang="ru-RU" sz="2800" spc="-3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сгорает</a:t>
                      </a:r>
                      <a:r>
                        <a:rPr lang="ru-RU" sz="2800" spc="-4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внутри</a:t>
                      </a:r>
                      <a:r>
                        <a:rPr lang="ru-RU" sz="2800" spc="-3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самого</a:t>
                      </a:r>
                      <a:r>
                        <a:rPr lang="ru-RU" sz="2800" spc="-3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28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двигателя</a:t>
                      </a:r>
                      <a:r>
                        <a:rPr lang="ru-RU" sz="2800" spc="-1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».</a:t>
                      </a:r>
                      <a:endParaRPr lang="ru-RU" sz="1200" spc="-1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6858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81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ринцип работы двигателя внутреннего сгорания (online-video-cutter.com) (2)">
            <a:hlinkClick r:id="" action="ppaction://media"/>
          </p:cNvPr>
          <p:cNvPicPr>
            <a:picLocks noGrp="1" noChangeAspect="1"/>
          </p:cNvPicPr>
          <p:nvPr>
            <p:ph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800" y="220681"/>
            <a:ext cx="7866063" cy="5735620"/>
          </a:xfrm>
        </p:spPr>
      </p:pic>
    </p:spTree>
    <p:extLst>
      <p:ext uri="{BB962C8B-B14F-4D97-AF65-F5344CB8AC3E}">
        <p14:creationId xmlns:p14="http://schemas.microsoft.com/office/powerpoint/2010/main" val="406590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КПД теплового двигателя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1028700" y="1308100"/>
            <a:ext cx="8013700" cy="55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07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1054100" y="0"/>
            <a:ext cx="8089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53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Карно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1028700" y="1104900"/>
            <a:ext cx="811530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42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965200" y="114300"/>
            <a:ext cx="81788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71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977900" y="101600"/>
            <a:ext cx="8166100" cy="675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3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1407040" y="123480"/>
            <a:ext cx="7405920" cy="1471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b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300" b="0" u="none" strike="noStrike" dirty="0">
                <a:solidFill>
                  <a:schemeClr val="dk2"/>
                </a:solidFill>
                <a:uFillTx/>
                <a:latin typeface="Gill Sans MT"/>
              </a:rPr>
              <a:t>Они бывают ветряными, электрическими, тепловыми</a:t>
            </a:r>
            <a:endParaRPr lang="ru-RU" sz="43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subTitle"/>
          </p:nvPr>
        </p:nvSpPr>
        <p:spPr>
          <a:xfrm>
            <a:off x="1544760" y="2192760"/>
            <a:ext cx="7405920" cy="1751760"/>
          </a:xfrm>
          <a:prstGeom prst="rect">
            <a:avLst/>
          </a:prstGeom>
          <a:noFill/>
          <a:ln w="0">
            <a:noFill/>
          </a:ln>
        </p:spPr>
        <p:txBody>
          <a:bodyPr lIns="90000" tIns="0" rIns="90000" bIns="45000" anchor="t">
            <a:noAutofit/>
          </a:bodyPr>
          <a:lstStyle/>
          <a:p>
            <a:pPr indent="0" algn="ctr">
              <a:buNone/>
            </a:pPr>
            <a:endParaRPr lang="ru-RU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96" name="Picture 2" descr="http://ctirling.ru/wp-content/images_1/prezentaciya_na_temu_ekologicheskie_problemi_ispolzovaniya_teplovih_mashin_vipolnila_sozikina_nataly-2.jpg"/>
          <p:cNvPicPr/>
          <p:nvPr/>
        </p:nvPicPr>
        <p:blipFill>
          <a:blip r:embed="rId2"/>
          <a:stretch/>
        </p:blipFill>
        <p:spPr>
          <a:xfrm>
            <a:off x="798480" y="2063880"/>
            <a:ext cx="4190400" cy="314244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97" name="Picture 6" descr="http://img15.nnm.me/0/f/8/4/f/d7f1d1d34b04a51bc3cbf93b891.jpg"/>
          <p:cNvPicPr/>
          <p:nvPr/>
        </p:nvPicPr>
        <p:blipFill>
          <a:blip r:embed="rId3"/>
          <a:stretch/>
        </p:blipFill>
        <p:spPr>
          <a:xfrm>
            <a:off x="4857840" y="1714320"/>
            <a:ext cx="4092840" cy="30664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298" name="Picture 4" descr="http://www.on24.ee/images/c/42117_c_164472.jpg"/>
          <p:cNvPicPr/>
          <p:nvPr/>
        </p:nvPicPr>
        <p:blipFill>
          <a:blip r:embed="rId4"/>
          <a:stretch/>
        </p:blipFill>
        <p:spPr>
          <a:xfrm>
            <a:off x="2656440" y="4183560"/>
            <a:ext cx="3627360" cy="245952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  <p:extLst>
      <p:ext uri="{BB962C8B-B14F-4D97-AF65-F5344CB8AC3E}">
        <p14:creationId xmlns:p14="http://schemas.microsoft.com/office/powerpoint/2010/main" val="3996408415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1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5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000" b="0" u="none" strike="noStrike" dirty="0" smtClean="0">
                <a:solidFill>
                  <a:schemeClr val="dk2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br>
              <a:rPr lang="ru-RU" sz="4000" b="0" u="none" strike="noStrike" dirty="0" smtClean="0">
                <a:solidFill>
                  <a:schemeClr val="dk2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0" u="none" strike="noStrike" dirty="0" smtClean="0">
                <a:solidFill>
                  <a:schemeClr val="dk2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Заполните таблицу</a:t>
            </a:r>
            <a:r>
              <a:rPr lang="ru-RU" b="0" u="none" strike="noStrike" dirty="0" smtClean="0">
                <a:solidFill>
                  <a:schemeClr val="dk2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0" u="none" strike="noStrike" dirty="0" smtClean="0">
                <a:solidFill>
                  <a:schemeClr val="dk2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6" name="Таблица 4"/>
          <p:cNvGraphicFramePr/>
          <p:nvPr>
            <p:extLst>
              <p:ext uri="{D42A27DB-BD31-4B8C-83A1-F6EECF244321}">
                <p14:modId xmlns:p14="http://schemas.microsoft.com/office/powerpoint/2010/main" val="1899783233"/>
              </p:ext>
            </p:extLst>
          </p:nvPr>
        </p:nvGraphicFramePr>
        <p:xfrm>
          <a:off x="1435680" y="1866900"/>
          <a:ext cx="7418880" cy="3574329"/>
        </p:xfrm>
        <a:graphic>
          <a:graphicData uri="http://schemas.openxmlformats.org/drawingml/2006/table">
            <a:tbl>
              <a:tblPr/>
              <a:tblGrid>
                <a:gridCol w="482020"/>
                <a:gridCol w="1549400"/>
                <a:gridCol w="1460500"/>
                <a:gridCol w="1117600"/>
                <a:gridCol w="1651000"/>
                <a:gridCol w="1158360"/>
              </a:tblGrid>
              <a:tr h="901700"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800" b="1" u="none" strike="noStrike" dirty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8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600" b="1" u="none" strike="noStrike" dirty="0" smtClean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Times New Roman"/>
                        </a:rPr>
                        <a:t>Двигатель внутреннего сгорания</a:t>
                      </a:r>
                      <a:endParaRPr lang="ru-RU" sz="16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600" b="1" u="none" strike="noStrike" dirty="0" smtClean="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Паровая</a:t>
                      </a:r>
                      <a:r>
                        <a:rPr lang="ru-RU" sz="1600" b="1" u="none" strike="noStrike" baseline="0" dirty="0" smtClean="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турбина</a:t>
                      </a:r>
                      <a:endParaRPr lang="ru-RU" sz="1600" b="1" u="none" strike="noStrike" dirty="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800" b="1" u="none" strike="noStrike" dirty="0" smtClean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Times New Roman"/>
                        </a:rPr>
                        <a:t>Реактивный двигатель</a:t>
                      </a:r>
                      <a:endParaRPr lang="ru-RU" sz="18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800" b="1" u="none" strike="noStrike" dirty="0" smtClean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Times New Roman"/>
                        </a:rPr>
                        <a:t>Паровая машина</a:t>
                      </a:r>
                      <a:endParaRPr lang="ru-RU" sz="18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1224535"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800" b="1" u="none" strike="noStrike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Times New Roman"/>
                        </a:rPr>
                        <a:t>1.</a:t>
                      </a:r>
                      <a:endParaRPr lang="ru-RU" sz="18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800" b="1" u="none" strike="noStrike" dirty="0" smtClean="0">
                          <a:solidFill>
                            <a:srgbClr val="000000"/>
                          </a:solidFill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Устройство</a:t>
                      </a:r>
                      <a:endParaRPr lang="ru-RU" sz="1800" b="1" u="none" strike="noStrike" dirty="0">
                        <a:solidFill>
                          <a:srgbClr val="000000"/>
                        </a:solidFill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 dirty="0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787028"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800" b="1" u="none" strike="noStrike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Times New Roman"/>
                        </a:rPr>
                        <a:t>2.</a:t>
                      </a:r>
                      <a:endParaRPr lang="ru-RU" sz="18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800" b="1" u="none" strike="noStrike" dirty="0" smtClean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Times New Roman"/>
                        </a:rPr>
                        <a:t>Принцип действия</a:t>
                      </a:r>
                      <a:endParaRPr lang="ru-RU" sz="18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  <a:tr h="661066"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800" b="1" u="none" strike="noStrike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Times New Roman"/>
                        </a:rPr>
                        <a:t>3.</a:t>
                      </a:r>
                      <a:endParaRPr lang="ru-RU" sz="1800" b="0" u="none" strike="noStrike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0000" algn="just">
                        <a:lnSpc>
                          <a:spcPct val="100000"/>
                        </a:lnSpc>
                      </a:pPr>
                      <a:r>
                        <a:rPr lang="ru-RU" sz="1800" b="1" u="none" strike="noStrike" dirty="0" smtClean="0">
                          <a:solidFill>
                            <a:schemeClr val="dk1"/>
                          </a:solidFill>
                          <a:uFillTx/>
                          <a:latin typeface="Times New Roman"/>
                          <a:ea typeface="Times New Roman"/>
                        </a:rPr>
                        <a:t>Применение</a:t>
                      </a:r>
                      <a:endParaRPr lang="ru-RU" sz="1800" b="0" u="none" strike="noStrike" dirty="0">
                        <a:solidFill>
                          <a:srgbClr val="000000"/>
                        </a:solidFill>
                        <a:uFillTx/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b="1" u="none" strike="noStrike" dirty="0">
                        <a:solidFill>
                          <a:schemeClr val="dk1"/>
                        </a:solidFill>
                        <a:uFillTx/>
                        <a:latin typeface="Times New Roman"/>
                        <a:ea typeface="Times New Roman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  <a:prstDash val="solid"/>
                    </a:lnL>
                    <a:lnR w="12240">
                      <a:solidFill>
                        <a:srgbClr val="000000"/>
                      </a:solidFill>
                      <a:prstDash val="solid"/>
                    </a:lnR>
                    <a:lnT w="12240">
                      <a:solidFill>
                        <a:srgbClr val="000000"/>
                      </a:solidFill>
                      <a:prstDash val="solid"/>
                    </a:lnT>
                    <a:lnB w="12240">
                      <a:solidFill>
                        <a:srgbClr val="000000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2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1285920" y="271476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5400" b="1" u="none" strike="noStrike">
                <a:solidFill>
                  <a:srgbClr val="FF0000"/>
                </a:solidFill>
                <a:uFillTx/>
                <a:latin typeface="Gill Sans MT"/>
              </a:rPr>
              <a:t>Спасибо за внимание!</a:t>
            </a:r>
            <a:endParaRPr lang="ru-RU" sz="5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additive="repl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 additive="repl"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 additive="repl"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2"/>
                </a:solidFill>
                <a:uFillTx/>
                <a:latin typeface="Gill Sans MT"/>
              </a:rPr>
              <a:t>Они приводят в движение автомобиль </a:t>
            </a:r>
            <a:endParaRPr lang="ru-RU" sz="43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300" name="Picture 2" descr="http://img7.autonavigator.ru/carsfoto/640/9385/130061/Lincoln_MKZ_Sedan_2009.jpg"/>
          <p:cNvPicPr/>
          <p:nvPr/>
        </p:nvPicPr>
        <p:blipFill>
          <a:blip r:embed="rId2"/>
          <a:stretch/>
        </p:blipFill>
        <p:spPr>
          <a:xfrm>
            <a:off x="1201680" y="1553400"/>
            <a:ext cx="4571280" cy="342828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  <p:pic>
        <p:nvPicPr>
          <p:cNvPr id="301" name="Picture 4" descr="http://onliner.ucoz.net/457421899.gif"/>
          <p:cNvPicPr/>
          <p:nvPr/>
        </p:nvPicPr>
        <p:blipFill>
          <a:blip r:embed="rId3"/>
          <a:stretch/>
        </p:blipFill>
        <p:spPr>
          <a:xfrm>
            <a:off x="4929120" y="2857320"/>
            <a:ext cx="3999960" cy="3999960"/>
          </a:xfrm>
          <a:prstGeom prst="rect">
            <a:avLst/>
          </a:prstGeom>
          <a:ln w="0">
            <a:noFill/>
          </a:ln>
          <a:effectLst>
            <a:softEdge rad="11268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2"/>
                </a:solidFill>
                <a:uFillTx/>
                <a:latin typeface="Gill Sans MT"/>
              </a:rPr>
              <a:t>Ответить на вопросы</a:t>
            </a:r>
            <a:endParaRPr lang="ru-RU" sz="43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3" name="PlaceHolder 2"/>
          <p:cNvSpPr>
            <a:spLocks noGrp="1"/>
          </p:cNvSpPr>
          <p:nvPr>
            <p:ph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158760" indent="-90000" algn="just">
              <a:lnSpc>
                <a:spcPct val="100000"/>
              </a:lnSpc>
              <a:spcBef>
                <a:spcPts val="139"/>
              </a:spcBef>
              <a:buNone/>
              <a:tabLst>
                <a:tab pos="538560" algn="l"/>
                <a:tab pos="3849480" algn="l"/>
              </a:tabLst>
            </a:pPr>
            <a:r>
              <a:rPr lang="ru-RU" sz="4000" b="1" u="none" strike="noStrike" dirty="0">
                <a:solidFill>
                  <a:schemeClr val="dk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Беспорядочное</a:t>
            </a:r>
            <a:r>
              <a:rPr lang="ru-RU" sz="4000" b="1" u="none" strike="noStrike" spc="-31" dirty="0">
                <a:solidFill>
                  <a:schemeClr val="dk1"/>
                </a:solidFill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000" b="1" u="none" strike="noStrike" dirty="0">
                <a:solidFill>
                  <a:schemeClr val="dk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</a:t>
            </a:r>
            <a:r>
              <a:rPr lang="ru-RU" sz="4000" b="1" u="none" strike="noStrike" spc="-26" dirty="0">
                <a:solidFill>
                  <a:schemeClr val="dk1"/>
                </a:solidFill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000" b="1" u="none" strike="noStrike" dirty="0">
                <a:solidFill>
                  <a:schemeClr val="dk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частиц,</a:t>
            </a:r>
            <a:r>
              <a:rPr lang="ru-RU" sz="4000" b="1" u="none" strike="noStrike" spc="-26" dirty="0">
                <a:solidFill>
                  <a:schemeClr val="dk1"/>
                </a:solidFill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000" b="1" u="none" strike="noStrike" dirty="0">
                <a:solidFill>
                  <a:schemeClr val="dk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ru-RU" sz="4000" b="1" u="none" strike="noStrike" spc="-31" dirty="0">
                <a:solidFill>
                  <a:schemeClr val="dk1"/>
                </a:solidFill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000" b="1" u="none" strike="noStrike" dirty="0">
                <a:solidFill>
                  <a:schemeClr val="dk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которых</a:t>
            </a:r>
            <a:r>
              <a:rPr lang="ru-RU" sz="4000" b="1" u="none" strike="noStrike" spc="-54" dirty="0">
                <a:solidFill>
                  <a:schemeClr val="dk1"/>
                </a:solidFill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000" b="1" u="none" strike="noStrike" dirty="0">
                <a:solidFill>
                  <a:schemeClr val="dk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</a:t>
            </a:r>
            <a:r>
              <a:rPr lang="ru-RU" sz="4000" b="1" u="none" strike="noStrike" spc="-40" dirty="0">
                <a:solidFill>
                  <a:schemeClr val="dk1"/>
                </a:solidFill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000" b="1" u="none" strike="noStrike" dirty="0">
                <a:solidFill>
                  <a:schemeClr val="dk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тело,</a:t>
            </a:r>
            <a:r>
              <a:rPr lang="ru-RU" sz="4000" b="1" u="none" strike="noStrike" spc="-26" dirty="0">
                <a:solidFill>
                  <a:schemeClr val="dk1"/>
                </a:solidFill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000" b="1" u="none" strike="noStrike" dirty="0" smtClean="0">
                <a:solidFill>
                  <a:schemeClr val="dk1"/>
                </a:solidFill>
                <a:uFillTx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называется…</a:t>
            </a:r>
            <a:endParaRPr lang="ru-RU" sz="4000" dirty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58760" indent="-90000" algn="just">
              <a:lnSpc>
                <a:spcPct val="100000"/>
              </a:lnSpc>
              <a:spcBef>
                <a:spcPts val="139"/>
              </a:spcBef>
              <a:buNone/>
              <a:tabLst>
                <a:tab pos="538560" algn="l"/>
                <a:tab pos="3849480" algn="l"/>
              </a:tabLst>
            </a:pPr>
            <a:endParaRPr lang="ru-RU" sz="4000" b="1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8760" indent="-90000" algn="just">
              <a:lnSpc>
                <a:spcPct val="100000"/>
              </a:lnSpc>
              <a:spcBef>
                <a:spcPts val="139"/>
              </a:spcBef>
              <a:buNone/>
              <a:tabLst>
                <a:tab pos="538560" algn="l"/>
                <a:tab pos="3849480" algn="l"/>
              </a:tabLst>
            </a:pPr>
            <a:r>
              <a:rPr lang="ru-RU" sz="4000" b="1" u="none" strike="noStrike" dirty="0" smtClean="0">
                <a:solidFill>
                  <a:srgbClr val="7030A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Тепловым </a:t>
            </a:r>
            <a:r>
              <a:rPr lang="ru-RU" sz="4000" b="1" u="none" strike="noStrike" dirty="0">
                <a:solidFill>
                  <a:srgbClr val="7030A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движением частиц</a:t>
            </a:r>
            <a:endParaRPr lang="ru-RU" sz="40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2"/>
                </a:solidFill>
                <a:uFillTx/>
                <a:latin typeface="Gill Sans MT"/>
              </a:rPr>
              <a:t>Ответить на вопросы</a:t>
            </a:r>
            <a:endParaRPr lang="ru-RU" sz="43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2500" lnSpcReduction="9999"/>
          </a:bodyPr>
          <a:lstStyle/>
          <a:p>
            <a:pPr marL="365040" indent="-936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Существуют</a:t>
            </a:r>
            <a:r>
              <a:rPr lang="ru-RU" sz="4000" spc="-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различные</a:t>
            </a:r>
            <a:r>
              <a:rPr lang="ru-RU" sz="4000" spc="-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виды</a:t>
            </a:r>
            <a:r>
              <a:rPr lang="ru-RU" sz="4000" spc="-4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энергии,</a:t>
            </a:r>
            <a:r>
              <a:rPr lang="ru-RU" sz="4000" spc="-1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</a:t>
            </a:r>
            <a:r>
              <a:rPr lang="ru-RU" sz="4000" spc="-3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знакомы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365040" indent="-936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ru-RU" sz="40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040" indent="-936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4000" b="1" u="none" strike="noStrike" dirty="0" smtClean="0">
                <a:solidFill>
                  <a:srgbClr val="7030A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еханическая, внутренняя</a:t>
            </a:r>
            <a:r>
              <a:rPr lang="ru-RU" sz="4000" b="0" u="none" strike="noStrike" dirty="0" smtClean="0">
                <a:solidFill>
                  <a:schemeClr val="dk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2"/>
                </a:solidFill>
                <a:uFillTx/>
                <a:latin typeface="Gill Sans MT"/>
              </a:rPr>
              <a:t>Ответить на вопросы</a:t>
            </a:r>
            <a:endParaRPr lang="ru-RU" sz="43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7" name="PlaceHolder 2"/>
          <p:cNvSpPr>
            <a:spLocks noGrp="1"/>
          </p:cNvSpPr>
          <p:nvPr>
            <p:ph/>
          </p:nvPr>
        </p:nvSpPr>
        <p:spPr>
          <a:xfrm>
            <a:off x="1435680" y="1447920"/>
            <a:ext cx="7497360" cy="4799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365040" indent="-9360" algn="just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Энергия</a:t>
            </a:r>
            <a:r>
              <a:rPr lang="ru-RU" sz="4000" spc="-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движения</a:t>
            </a:r>
            <a:r>
              <a:rPr lang="ru-RU" sz="4000" spc="-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spc="-3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взаимодействия</a:t>
            </a:r>
            <a:r>
              <a:rPr lang="ru-RU" sz="4000" spc="-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частиц,</a:t>
            </a:r>
            <a:r>
              <a:rPr lang="ru-RU" sz="4000" spc="-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ru-RU" sz="4000" spc="-2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которых</a:t>
            </a:r>
            <a:r>
              <a:rPr lang="ru-RU" sz="4000" spc="-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состоит</a:t>
            </a:r>
            <a:r>
              <a:rPr lang="ru-RU" sz="4000" spc="-3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тело, называется…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040" indent="-9360" algn="just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ru-RU" sz="40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040" indent="-936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r>
              <a:rPr lang="ru-RU" sz="4000" b="1" u="none" strike="noStrike" dirty="0" smtClean="0">
                <a:solidFill>
                  <a:srgbClr val="7030A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Внутренней энергией.</a:t>
            </a:r>
            <a:endParaRPr lang="ru-RU" sz="40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2"/>
                </a:solidFill>
                <a:uFillTx/>
                <a:latin typeface="Gill Sans MT"/>
              </a:rPr>
              <a:t>Ответить на вопросы</a:t>
            </a:r>
            <a:endParaRPr lang="ru-RU" sz="43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/>
          </p:nvPr>
        </p:nvSpPr>
        <p:spPr>
          <a:xfrm>
            <a:off x="1206500" y="1447920"/>
            <a:ext cx="7726540" cy="4799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365040" indent="-936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Перечислите</a:t>
            </a:r>
            <a:r>
              <a:rPr lang="ru-RU" sz="4000" spc="-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способы</a:t>
            </a:r>
            <a:r>
              <a:rPr lang="ru-RU" sz="4000" spc="-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изменения</a:t>
            </a:r>
            <a:r>
              <a:rPr lang="ru-RU" sz="4000" spc="-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внутренней</a:t>
            </a:r>
            <a:r>
              <a:rPr lang="ru-RU" sz="4000" spc="-4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энергии</a:t>
            </a:r>
            <a:r>
              <a:rPr lang="ru-RU" sz="4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365040" indent="-936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ru-RU" sz="40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040" indent="-936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4000" b="1" u="none" strike="noStrike" dirty="0" smtClean="0">
                <a:solidFill>
                  <a:srgbClr val="7030A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абота, теплопередача</a:t>
            </a:r>
            <a:endParaRPr lang="ru-RU" sz="40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1435680" y="274680"/>
            <a:ext cx="7497360" cy="114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4300" b="0" u="none" strike="noStrike">
                <a:solidFill>
                  <a:schemeClr val="dk2"/>
                </a:solidFill>
                <a:uFillTx/>
                <a:latin typeface="Gill Sans MT"/>
              </a:rPr>
              <a:t>Ответить на вопросы</a:t>
            </a:r>
            <a:endParaRPr lang="ru-RU" sz="43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/>
          </p:nvPr>
        </p:nvSpPr>
        <p:spPr>
          <a:xfrm>
            <a:off x="1206500" y="1447920"/>
            <a:ext cx="7726540" cy="47998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lvl="0">
              <a:spcBef>
                <a:spcPts val="1000"/>
              </a:spcBef>
            </a:pP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</a:t>
            </a:r>
            <a:r>
              <a:rPr lang="ru-RU" sz="4000" spc="-4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каких</a:t>
            </a:r>
            <a:r>
              <a:rPr lang="ru-RU" sz="4000" spc="-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единицах</a:t>
            </a:r>
            <a:r>
              <a:rPr lang="ru-RU" sz="4000" spc="-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измеряется</a:t>
            </a:r>
            <a:r>
              <a:rPr lang="ru-RU" sz="4000" spc="-2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внутренняя</a:t>
            </a:r>
            <a:r>
              <a:rPr lang="ru-RU" sz="4000" spc="-2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энергия?</a:t>
            </a:r>
            <a:r>
              <a:rPr lang="ru-RU" sz="4000" spc="-45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endParaRPr lang="ru-RU" sz="40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040" indent="-936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ru-RU" sz="40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040" indent="-936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Джоуль</a:t>
            </a:r>
            <a:endParaRPr lang="ru-RU" sz="4000" b="0" u="none" strike="noStrike" dirty="0">
              <a:solidFill>
                <a:srgbClr val="00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784175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1117601" y="889000"/>
            <a:ext cx="1806348" cy="21082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285712"/>
              </p:ext>
            </p:extLst>
          </p:nvPr>
        </p:nvGraphicFramePr>
        <p:xfrm>
          <a:off x="2923949" y="927798"/>
          <a:ext cx="5991451" cy="2069402"/>
        </p:xfrm>
        <a:graphic>
          <a:graphicData uri="http://schemas.openxmlformats.org/drawingml/2006/table">
            <a:tbl>
              <a:tblPr/>
              <a:tblGrid>
                <a:gridCol w="5991451"/>
              </a:tblGrid>
              <a:tr h="1993900">
                <a:tc>
                  <a:txBody>
                    <a:bodyPr/>
                    <a:lstStyle/>
                    <a:p>
                      <a:pPr marL="158750" marR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Почему выскочила пробка?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58750" marR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-Какие превращения энергии мы наблюдали?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58750" marR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-Можно ли утверждать, что в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этом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опыте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совершается механическая работа?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52600" y="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Демонстрационный опыт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4200" y="3135953"/>
            <a:ext cx="7061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1D1D1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нагревании воды образовавшие пары </a:t>
            </a:r>
            <a:r>
              <a:rPr lang="ru-RU" sz="2400" dirty="0" smtClean="0">
                <a:solidFill>
                  <a:srgbClr val="1D1D1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вытолкнут </a:t>
            </a:r>
            <a:r>
              <a:rPr lang="ru-RU" sz="2400" dirty="0">
                <a:solidFill>
                  <a:srgbClr val="1D1D1B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пробку. Пар расширяясь совершает работу. На этом примере мы видим, что внутренняя энергия топлива превратилась в механическую энергию движущейся пробки. При замене пробки поршнем способным перемещаться внутри трубки, а саму трубку цилиндром, мы получим простейший тепловой двигатель.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01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Сетка с тенью">
  <a:themeElements>
    <a:clrScheme name="Сетка с тенью 9">
      <a:dk1>
        <a:srgbClr val="000000"/>
      </a:dk1>
      <a:lt1>
        <a:srgbClr val="F8F8F8"/>
      </a:lt1>
      <a:dk2>
        <a:srgbClr val="336600"/>
      </a:dk2>
      <a:lt2>
        <a:srgbClr val="FBFBFB"/>
      </a:lt2>
      <a:accent1>
        <a:srgbClr val="009900"/>
      </a:accent1>
      <a:accent2>
        <a:srgbClr val="C6C6C6"/>
      </a:accent2>
      <a:accent3>
        <a:srgbClr val="FBFBFB"/>
      </a:accent3>
      <a:accent4>
        <a:srgbClr val="000000"/>
      </a:accent4>
      <a:accent5>
        <a:srgbClr val="AACAAA"/>
      </a:accent5>
      <a:accent6>
        <a:srgbClr val="B3B3B3"/>
      </a:accent6>
      <a:hlink>
        <a:srgbClr val="006600"/>
      </a:hlink>
      <a:folHlink>
        <a:srgbClr val="808000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Солнцестояние">
  <a:themeElements>
    <a:clrScheme name="Солнцестояние">
      <a:dk1>
        <a:srgbClr val="000000"/>
      </a:dk1>
      <a:lt1>
        <a:srgbClr val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35000"/>
              </a:schemeClr>
            </a:gs>
            <a:gs pos="50000">
              <a:schemeClr val="phClr">
                <a:tint val="42000"/>
              </a:schemeClr>
            </a:gs>
            <a:gs pos="97000">
              <a:schemeClr val="phClr">
                <a:tint val="53000"/>
              </a:schemeClr>
            </a:gs>
            <a:gs pos="100000">
              <a:schemeClr val="phClr">
                <a:tint val="56000"/>
              </a:schemeClr>
            </a:gs>
          </a:gsLst>
          <a:path path="circle">
            <a:fillToRect l="50000" t="50000" r="50000" b="50000"/>
          </a:path>
          <a:tileRect/>
        </a:gradFill>
        <a:gradFill>
          <a:gsLst>
            <a:gs pos="0">
              <a:schemeClr val="phClr">
                <a:tint val="92000"/>
              </a:schemeClr>
            </a:gs>
            <a:gs pos="15000">
              <a:schemeClr val="phClr">
                <a:tint val="92000"/>
                <a:shade val="99000"/>
              </a:schemeClr>
            </a:gs>
            <a:gs pos="62000">
              <a:schemeClr val="phClr">
                <a:tint val="96000"/>
                <a:shade val="80000"/>
              </a:schemeClr>
            </a:gs>
            <a:gs pos="97000">
              <a:schemeClr val="phClr">
                <a:tint val="98000"/>
                <a:shade val="63000"/>
              </a:schemeClr>
            </a:gs>
            <a:gs pos="100000">
              <a:schemeClr val="phClr">
                <a:shade val="62000"/>
              </a:schemeClr>
            </a:gs>
          </a:gsLst>
          <a:path path="circle">
            <a:fillToRect l="50000" t="50000" r="50000" b="50000"/>
          </a:path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254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0000"/>
              </a:schemeClr>
            </a:gs>
            <a:gs pos="40000">
              <a:schemeClr val="phClr">
                <a:tint val="85000"/>
              </a:schemeClr>
            </a:gs>
            <a:gs pos="100000">
              <a:schemeClr val="phClr">
                <a:shade val="55000"/>
              </a:schemeClr>
            </a:gs>
          </a:gsLst>
          <a:path path="circle">
            <a:fillToRect l="-24500" t="-20000" r="124500" b="120000"/>
          </a:path>
          <a:tileRect/>
        </a:gradFill>
        <a:blipFill rotWithShape="0">
          <a:blip xmlns:r="http://schemas.openxmlformats.org/officeDocument/2006/relationships" r:embed="rId1"/>
          <a:srcRect/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643</TotalTime>
  <Words>322</Words>
  <Application>Microsoft Office PowerPoint</Application>
  <PresentationFormat>Экран (4:3)</PresentationFormat>
  <Paragraphs>79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21</vt:i4>
      </vt:variant>
    </vt:vector>
  </HeadingPairs>
  <TitlesOfParts>
    <vt:vector size="43" baseType="lpstr">
      <vt:lpstr>Arial</vt:lpstr>
      <vt:lpstr>Calibri</vt:lpstr>
      <vt:lpstr>Gill Sans MT</vt:lpstr>
      <vt:lpstr>Symbol</vt:lpstr>
      <vt:lpstr>Tahoma</vt:lpstr>
      <vt:lpstr>Times New Roman</vt:lpstr>
      <vt:lpstr>Wingdings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Сетка с тенью</vt:lpstr>
      <vt:lpstr>Министерство образования и науки Челябинской области ГБПОУ «Троицкий технологический техникум»</vt:lpstr>
      <vt:lpstr>Они бывают ветряными, электрическими, тепловыми</vt:lpstr>
      <vt:lpstr>Они приводят в движение автомобиль </vt:lpstr>
      <vt:lpstr>Ответить на вопросы</vt:lpstr>
      <vt:lpstr>Ответить на вопросы</vt:lpstr>
      <vt:lpstr>Ответить на вопросы</vt:lpstr>
      <vt:lpstr>Ответить на вопросы</vt:lpstr>
      <vt:lpstr>Ответить на вопросы</vt:lpstr>
      <vt:lpstr>Презентация PowerPoint</vt:lpstr>
      <vt:lpstr>Тепловые двигатели. КПД теплового двигателя</vt:lpstr>
      <vt:lpstr>Презентация PowerPoint</vt:lpstr>
      <vt:lpstr>Презентация PowerPoint</vt:lpstr>
      <vt:lpstr>Презентация PowerPoint</vt:lpstr>
      <vt:lpstr>Презентация PowerPoint</vt:lpstr>
      <vt:lpstr>КПД теплового двигателя</vt:lpstr>
      <vt:lpstr>Презентация PowerPoint</vt:lpstr>
      <vt:lpstr>Цикл Карно</vt:lpstr>
      <vt:lpstr>Презентация PowerPoint</vt:lpstr>
      <vt:lpstr>Презентация PowerPoint</vt:lpstr>
      <vt:lpstr>Домашнее задание:  Заполните таблицу 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Они бывают ветряными, электрическими, тепловыми</dc:title>
  <dc:subject/>
  <dc:creator>Бабуля</dc:creator>
  <dc:description/>
  <cp:lastModifiedBy>Пользователь Windows</cp:lastModifiedBy>
  <cp:revision>39</cp:revision>
  <dcterms:created xsi:type="dcterms:W3CDTF">2015-06-16T13:53:56Z</dcterms:created>
  <dcterms:modified xsi:type="dcterms:W3CDTF">2025-04-27T14:14:30Z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PresentationFormat">
    <vt:lpwstr>Экран (4:3)</vt:lpwstr>
  </property>
  <property fmtid="{D5CDD505-2E9C-101B-9397-08002B2CF9AE}" pid="4" name="Slides">
    <vt:i4>15</vt:i4>
  </property>
</Properties>
</file>