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2" r:id="rId3"/>
    <p:sldId id="323" r:id="rId4"/>
    <p:sldId id="300" r:id="rId5"/>
    <p:sldId id="326" r:id="rId6"/>
    <p:sldId id="303" r:id="rId7"/>
    <p:sldId id="257" r:id="rId8"/>
    <p:sldId id="258" r:id="rId9"/>
    <p:sldId id="263" r:id="rId10"/>
    <p:sldId id="265" r:id="rId11"/>
    <p:sldId id="259" r:id="rId12"/>
    <p:sldId id="270" r:id="rId13"/>
    <p:sldId id="268" r:id="rId14"/>
    <p:sldId id="272" r:id="rId15"/>
    <p:sldId id="277" r:id="rId16"/>
    <p:sldId id="278" r:id="rId17"/>
    <p:sldId id="280" r:id="rId18"/>
    <p:sldId id="260" r:id="rId19"/>
    <p:sldId id="298" r:id="rId20"/>
    <p:sldId id="283" r:id="rId21"/>
    <p:sldId id="284" r:id="rId22"/>
    <p:sldId id="269" r:id="rId23"/>
    <p:sldId id="261" r:id="rId24"/>
    <p:sldId id="287" r:id="rId25"/>
    <p:sldId id="288" r:id="rId26"/>
    <p:sldId id="305" r:id="rId27"/>
    <p:sldId id="306" r:id="rId28"/>
    <p:sldId id="310" r:id="rId29"/>
    <p:sldId id="293" r:id="rId30"/>
    <p:sldId id="313" r:id="rId31"/>
    <p:sldId id="29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60" autoAdjust="0"/>
    <p:restoredTop sz="94638" autoAdjust="0"/>
  </p:normalViewPr>
  <p:slideViewPr>
    <p:cSldViewPr>
      <p:cViewPr varScale="1">
        <p:scale>
          <a:sx n="86" d="100"/>
          <a:sy n="86" d="100"/>
        </p:scale>
        <p:origin x="-7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22888-0CDD-4112-B9C7-14CAD76E424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F8EB5-4E37-40AF-879B-6211915764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chemeClr val="accent6">
              <a:tint val="15000"/>
              <a:satMod val="200000"/>
            </a:schemeClr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1001material.ru/wp-content/uploads/2012/06/26max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1001material.ru/wp-content/uploads/2011/12/19545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www.leonid-bykov.ru/memory/mig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2010" TargetMode="External"/><Relationship Id="rId2" Type="http://schemas.openxmlformats.org/officeDocument/2006/relationships/hyperlink" Target="https://ru.wikipedia.org/wiki/192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8352928" cy="1470025"/>
          </a:xfrm>
          <a:scene3d>
            <a:camera prst="isometricOffAxis1Right"/>
            <a:lightRig rig="threePt" dir="t"/>
          </a:scene3d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Они уходили в небо…</a:t>
            </a:r>
            <a:endParaRPr lang="ru-RU" sz="96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76535">
            <a:off x="4867133" y="671830"/>
            <a:ext cx="3478374" cy="2631488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5" descr=" Как снимали фильм “В бой идут одни старики”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3143272" cy="2286016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 Как снимали фильм “В бой идут одни старики”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08090">
            <a:off x="540789" y="3255789"/>
            <a:ext cx="3786233" cy="2846753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 Как снимали фильм “В бой идут одни старики”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071942"/>
            <a:ext cx="3429024" cy="2286016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33181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6012" y="-18321"/>
            <a:ext cx="44028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Зал № </a:t>
            </a:r>
            <a:r>
              <a:rPr lang="ru-RU" sz="88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r>
            <a:endParaRPr lang="ru-RU" sz="88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8229600" cy="3689251"/>
          </a:xfrm>
        </p:spPr>
        <p:txBody>
          <a:bodyPr>
            <a:prstTxWarp prst="textCurveDow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 вечный бой…»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76276"/>
            <a:ext cx="91440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647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3898776" cy="337696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Смирнов Алексей </a:t>
            </a:r>
            <a:r>
              <a:rPr lang="ru-RU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Макарович</a:t>
            </a:r>
            <a:r>
              <a:rPr lang="ru-RU" b="0" dirty="0" smtClean="0"/>
              <a:t>  (1920 — 1979)</a:t>
            </a: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4394" y="332656"/>
            <a:ext cx="4081377" cy="612068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825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 Как снимали фильм “В бой идут одни старики”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76456" cy="6381328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3522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521497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Сергей Скворцов – Владимир </a:t>
            </a:r>
            <a:r>
              <a:rPr lang="ru-RU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Талашко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://img-fotki.yandex.ru/get/6605/39067198.a5/0_64e98_522daf2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86058"/>
            <a:ext cx="4572032" cy="3615228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556" name="Picture 4" descr="http://vokrug.tv/pic/person/a/5/a/5/a5a5385f765d188ebe6a01a84dacc85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42852"/>
            <a:ext cx="2286000" cy="3048001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56845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428604"/>
            <a:ext cx="361473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Ромео – Рустам </a:t>
            </a:r>
            <a:r>
              <a:rPr lang="ru-RU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Сагдуллаев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img-fotki.yandex.ru/get/6443/121447594.2d6/0_b74be_9a8234f4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5206">
            <a:off x="357158" y="285728"/>
            <a:ext cx="4643470" cy="3407147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57158" y="5072074"/>
            <a:ext cx="42588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Кузнечик – Сергей Иванов</a:t>
            </a: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7" name="Picture 4" descr="http://img-fotki.yandex.ru/get/6446/121447594.2d5/0_b74b9_f4665613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876"/>
            <a:ext cx="4214810" cy="2971796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5550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85860"/>
            <a:ext cx="3707904" cy="1760245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Комэск</a:t>
            </a: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Титаренко –</a:t>
            </a:r>
            <a:b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Леонид Быков</a:t>
            </a:r>
            <a:b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 Как снимали фильм “В бой идут одни старики”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21657">
            <a:off x="672294" y="2936446"/>
            <a:ext cx="4634577" cy="3301629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http://1001material.ru/wp-content/uploads/2012/06/26max-427x300.jpg">
            <a:hlinkClick r:id="rId3"/>
          </p:cNvPr>
          <p:cNvPicPr/>
          <p:nvPr/>
        </p:nvPicPr>
        <p:blipFill>
          <a:blip r:embed="rId4" cstate="print"/>
          <a:srcRect b="8819"/>
          <a:stretch>
            <a:fillRect/>
          </a:stretch>
        </p:blipFill>
        <p:spPr bwMode="auto">
          <a:xfrm>
            <a:off x="4357686" y="285728"/>
            <a:ext cx="4463356" cy="250033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418186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692696"/>
            <a:ext cx="33227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Маша – Евгения Симонова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ic.pics.livejournal.com/dubikvit/65747770/534326/534326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286280" cy="321471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0034" y="4500570"/>
            <a:ext cx="3571900" cy="16430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Смуглянка – Сергей Подгорный</a:t>
            </a: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 Как снимали фильм “В бой идут одни старики”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395763" cy="324093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66053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Зал № </a:t>
            </a:r>
            <a:r>
              <a:rPr lang="ru-RU" sz="8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3</a:t>
            </a:r>
            <a:endParaRPr lang="ru-RU" sz="8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3273227"/>
          </a:xfrm>
        </p:spPr>
        <p:txBody>
          <a:bodyPr>
            <a:prstTxWarp prst="textWave4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«Смуглянка»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7112"/>
            <a:ext cx="9144000" cy="242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39579" y="4437112"/>
            <a:ext cx="2088232" cy="457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30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00076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Я. Шведов                  А.Новиков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20" name="Picture 8" descr="http://musicalarhive.ru/images/fort_p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85727"/>
            <a:ext cx="7572428" cy="5262839"/>
          </a:xfrm>
          <a:prstGeom prst="rect">
            <a:avLst/>
          </a:prstGeom>
          <a:noFill/>
        </p:spPr>
      </p:pic>
      <p:pic>
        <p:nvPicPr>
          <p:cNvPr id="13316" name="Picture 4" descr="http://www.istpravda.ru/upload/medialibrary/cd0/cd0f560a342c37ce12e83a669713cc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3116"/>
            <a:ext cx="2848196" cy="3933833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318" name="Picture 6" descr="http://www.istpravda.ru/upload/medialibrary/374/3742037d121ec65b9077eca3cffd3cc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214554"/>
            <a:ext cx="3214693" cy="3857632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96768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 descr="!Евтушенко небо Журавли  (600x481, 92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9248"/>
            <a:ext cx="8572560" cy="62996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Истребитель ЛаГГ-3, 1942 г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89609">
            <a:off x="4421272" y="3070088"/>
            <a:ext cx="4891261" cy="3366713"/>
          </a:xfrm>
          <a:prstGeom prst="rect">
            <a:avLst/>
          </a:prstGeom>
          <a:noFill/>
        </p:spPr>
      </p:pic>
      <p:pic>
        <p:nvPicPr>
          <p:cNvPr id="5" name="Picture 6" descr="Ла-5ФН В. Попкова.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008018" cy="3755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5171" y="214290"/>
            <a:ext cx="4178829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Самолеты времен Великой Отечественной войны</a:t>
            </a:r>
            <a:endParaRPr lang="ru-RU" sz="2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Picture 2" descr="http://i58.fastpic.ru/big/2013/1029/57/46f958c104460d513db303b985a26f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15947">
            <a:off x="-1978" y="3434403"/>
            <a:ext cx="4553471" cy="31053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9416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00562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А.И.Покрышкин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 Как снимали фильм “В бой идут одни старики”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95999" flipH="1">
            <a:off x="527383" y="3018164"/>
            <a:ext cx="4228415" cy="3198814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22" name="Picture 2" descr="http://encyclopedia.mil.ru/files/morf/general-polkovnik_aviac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85728"/>
            <a:ext cx="3286116" cy="4595086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734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5877272"/>
            <a:ext cx="5133256" cy="1143000"/>
          </a:xfrm>
        </p:spPr>
        <p:txBody>
          <a:bodyPr>
            <a:noAutofit/>
          </a:bodyPr>
          <a:lstStyle/>
          <a:p>
            <a:r>
              <a:rPr lang="ru-RU" sz="7200" dirty="0"/>
              <a:t>44 </a:t>
            </a:r>
            <a:r>
              <a:rPr lang="ru-RU" sz="7200" dirty="0" err="1"/>
              <a:t>зоо</a:t>
            </a:r>
            <a:r>
              <a:rPr lang="ru-RU" sz="7200" dirty="0"/>
              <a:t> 000</a:t>
            </a:r>
            <a:br>
              <a:rPr lang="ru-RU" sz="7200" dirty="0"/>
            </a:br>
            <a:endParaRPr lang="ru-RU" sz="7200" dirty="0"/>
          </a:p>
        </p:txBody>
      </p:sp>
      <p:pic>
        <p:nvPicPr>
          <p:cNvPr id="4" name="Рисунок 3" descr="http://1001material.ru/wp-content/uploads/2011/12/19545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95" y="188640"/>
            <a:ext cx="901456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4286256"/>
            <a:ext cx="3445386" cy="12241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99" y="4653136"/>
            <a:ext cx="3466267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12  Августа 1974 г</a:t>
            </a:r>
          </a:p>
        </p:txBody>
      </p:sp>
    </p:spTree>
    <p:extLst>
      <p:ext uri="{BB962C8B-B14F-4D97-AF65-F5344CB8AC3E}">
        <p14:creationId xmlns:p14="http://schemas.microsoft.com/office/powerpoint/2010/main" xmlns="" val="279658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Зал №  </a:t>
            </a:r>
            <a:r>
              <a:rPr lang="ru-RU" sz="8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4</a:t>
            </a:r>
            <a:endParaRPr lang="ru-RU" sz="8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>
            <a:prstTxWarp prst="textDeflateBottom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Режиссер фильма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581129"/>
            <a:ext cx="9144001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782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368275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Быков Леонид Федорович</a:t>
            </a:r>
            <a:b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(1928 – 1979)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2" descr="http://www.peoples.ru/art/cinema/actor/bykov/bykov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60648"/>
            <a:ext cx="4037434" cy="624995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79807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 Как снимали фильм “В бой идут одни старики”"/>
          <p:cNvPicPr/>
          <p:nvPr/>
        </p:nvPicPr>
        <p:blipFill>
          <a:blip r:embed="rId2" cstate="print"/>
          <a:srcRect l="30039" b="6709"/>
          <a:stretch>
            <a:fillRect/>
          </a:stretch>
        </p:blipFill>
        <p:spPr bwMode="auto">
          <a:xfrm>
            <a:off x="3571868" y="0"/>
            <a:ext cx="6387985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politikus.ru/uploads/posts/2014-12/1418417974_1_ja12.jpg"/>
          <p:cNvPicPr>
            <a:picLocks noChangeAspect="1" noChangeArrowheads="1"/>
          </p:cNvPicPr>
          <p:nvPr/>
        </p:nvPicPr>
        <p:blipFill>
          <a:blip r:embed="rId3" cstate="print"/>
          <a:srcRect l="22677" r="33543"/>
          <a:stretch>
            <a:fillRect/>
          </a:stretch>
        </p:blipFill>
        <p:spPr bwMode="auto">
          <a:xfrm>
            <a:off x="0" y="0"/>
            <a:ext cx="400307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3863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85728"/>
            <a:ext cx="458626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Укротительница 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тигров 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(1954)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 descr="http://www.leonid-bykov.ru/film/ukrot8_max.jpg"/>
          <p:cNvPicPr>
            <a:picLocks noChangeAspect="1" noChangeArrowheads="1"/>
          </p:cNvPicPr>
          <p:nvPr/>
        </p:nvPicPr>
        <p:blipFill>
          <a:blip r:embed="rId2" cstate="print"/>
          <a:srcRect b="3989"/>
          <a:stretch>
            <a:fillRect/>
          </a:stretch>
        </p:blipFill>
        <p:spPr bwMode="auto">
          <a:xfrm>
            <a:off x="857224" y="285728"/>
            <a:ext cx="3214710" cy="2339534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http://www.leonid-bykov.ru/film/perep12_max.jpg"/>
          <p:cNvPicPr>
            <a:picLocks noChangeAspect="1" noChangeArrowheads="1"/>
          </p:cNvPicPr>
          <p:nvPr/>
        </p:nvPicPr>
        <p:blipFill>
          <a:blip r:embed="rId3" cstate="print"/>
          <a:srcRect b="3945"/>
          <a:stretch>
            <a:fillRect/>
          </a:stretch>
        </p:blipFill>
        <p:spPr bwMode="auto">
          <a:xfrm>
            <a:off x="5214942" y="1714488"/>
            <a:ext cx="3446913" cy="2643206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44" y="2857496"/>
            <a:ext cx="4572032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Максим </a:t>
            </a: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Перепелица </a:t>
            </a: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(1955)</a:t>
            </a: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7" name="Picture 2" descr="http://www.leonid-bykov.ru/galery/1max.jpg"/>
          <p:cNvPicPr>
            <a:picLocks noChangeAspect="1" noChangeArrowheads="1"/>
          </p:cNvPicPr>
          <p:nvPr/>
        </p:nvPicPr>
        <p:blipFill>
          <a:blip r:embed="rId4" cstate="print"/>
          <a:srcRect b="3958"/>
          <a:stretch>
            <a:fillRect/>
          </a:stretch>
        </p:blipFill>
        <p:spPr bwMode="auto">
          <a:xfrm>
            <a:off x="500034" y="4143380"/>
            <a:ext cx="3357586" cy="2463652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786182" y="5286388"/>
            <a:ext cx="514353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Добровольцы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 (1958)</a:t>
            </a: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643182"/>
            <a:ext cx="372900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Алешкина 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любовь 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(1960)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http://www.leonid-bykov.ru/film/alesh13_max.jpg"/>
          <p:cNvPicPr>
            <a:picLocks noChangeAspect="1" noChangeArrowheads="1"/>
          </p:cNvPicPr>
          <p:nvPr/>
        </p:nvPicPr>
        <p:blipFill>
          <a:blip r:embed="rId2" cstate="print"/>
          <a:srcRect b="5361"/>
          <a:stretch>
            <a:fillRect/>
          </a:stretch>
        </p:blipFill>
        <p:spPr bwMode="auto">
          <a:xfrm>
            <a:off x="285720" y="2643182"/>
            <a:ext cx="4839534" cy="2152647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 descr="http://rian.com.ua/images/33955/33/339553302.jpg"/>
          <p:cNvPicPr>
            <a:picLocks noChangeAspect="1" noChangeArrowheads="1"/>
          </p:cNvPicPr>
          <p:nvPr/>
        </p:nvPicPr>
        <p:blipFill>
          <a:blip r:embed="rId3" cstate="print"/>
          <a:srcRect b="12138"/>
          <a:stretch>
            <a:fillRect/>
          </a:stretch>
        </p:blipFill>
        <p:spPr bwMode="auto">
          <a:xfrm>
            <a:off x="5500694" y="4401662"/>
            <a:ext cx="3400367" cy="2242047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5715000"/>
            <a:ext cx="4786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Осторожно, бабушка! (1960)</a:t>
            </a: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7" name="Picture 2" descr="http://www.leonid-bykov.ru/film/lukash5_max.jpg"/>
          <p:cNvPicPr>
            <a:picLocks noChangeAspect="1" noChangeArrowheads="1"/>
          </p:cNvPicPr>
          <p:nvPr/>
        </p:nvPicPr>
        <p:blipFill>
          <a:blip r:embed="rId4" cstate="print"/>
          <a:srcRect b="3978"/>
          <a:stretch>
            <a:fillRect/>
          </a:stretch>
        </p:blipFill>
        <p:spPr bwMode="auto">
          <a:xfrm>
            <a:off x="5500694" y="214290"/>
            <a:ext cx="2928958" cy="2226511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14282" y="285728"/>
            <a:ext cx="52292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Ссора в Лукашах (1959)</a:t>
            </a: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http://www.kinopsk.ru/films/1976/one_two_soldiers_were_going/poster/i8cVTmC63GLOBAto9WoX66jhB1T.jpg"/>
          <p:cNvPicPr>
            <a:picLocks noChangeAspect="1" noChangeArrowheads="1"/>
          </p:cNvPicPr>
          <p:nvPr/>
        </p:nvPicPr>
        <p:blipFill>
          <a:blip r:embed="rId2" cstate="print"/>
          <a:srcRect b="7937"/>
          <a:stretch>
            <a:fillRect/>
          </a:stretch>
        </p:blipFill>
        <p:spPr bwMode="auto">
          <a:xfrm rot="20944327">
            <a:off x="443858" y="299720"/>
            <a:ext cx="3643307" cy="5031205"/>
          </a:xfrm>
          <a:prstGeom prst="rect">
            <a:avLst/>
          </a:prstGeom>
          <a:noFill/>
        </p:spPr>
      </p:pic>
      <p:pic>
        <p:nvPicPr>
          <p:cNvPr id="14338" name="Picture 2" descr="http://dcp.sovserv.ru/media/images/9/c/f/153409.jpg"/>
          <p:cNvPicPr>
            <a:picLocks noChangeAspect="1" noChangeArrowheads="1"/>
          </p:cNvPicPr>
          <p:nvPr/>
        </p:nvPicPr>
        <p:blipFill>
          <a:blip r:embed="rId3" cstate="print"/>
          <a:srcRect t="21093" b="11192"/>
          <a:stretch>
            <a:fillRect/>
          </a:stretch>
        </p:blipFill>
        <p:spPr bwMode="auto">
          <a:xfrm>
            <a:off x="4786314" y="0"/>
            <a:ext cx="4357686" cy="3967518"/>
          </a:xfrm>
          <a:prstGeom prst="rect">
            <a:avLst/>
          </a:prstGeom>
          <a:noFill/>
        </p:spPr>
      </p:pic>
      <p:pic>
        <p:nvPicPr>
          <p:cNvPr id="8" name="Picture 2" descr="http://anunak.net/uploads/posts/2015-06/1434883725_v-boy-idut-odni-stariki-19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49726">
            <a:off x="3023284" y="3015625"/>
            <a:ext cx="3211967" cy="41308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Увеличить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71480"/>
            <a:ext cx="8208912" cy="5472608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41993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900" name="Picture 4" descr="http://cs311127.vk.me/v311127015/44ed/UBtQ-TsYDj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190" y="77787"/>
            <a:ext cx="8551035" cy="5994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 descr="http://img12.nnm.me/9/3/b/b/6/a35cca5d83145033297cd603306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44000" cy="6143668"/>
          </a:xfrm>
          <a:prstGeom prst="rect">
            <a:avLst/>
          </a:prstGeom>
          <a:noFill/>
        </p:spPr>
      </p:pic>
      <p:pic>
        <p:nvPicPr>
          <p:cNvPr id="10242" name="Picture 2" descr="http://www.playcast.ru/uploads/2014/02/18/75071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28" y="5274577"/>
            <a:ext cx="3143272" cy="1583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pianinoty.com/wp-content/uploads/2015/04/smuglyanka-9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976" y="260648"/>
            <a:ext cx="9215430" cy="307181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27615"/>
            <a:ext cx="8280920" cy="529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571480"/>
            <a:ext cx="7501022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Кожедуб</a:t>
            </a: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Иван Никитович </a:t>
            </a:r>
            <a:b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(1920-1991)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7346" name="Picture 2" descr="http://domfactov.com/wp-content/uploads/2014/11/Ivan-Nikitovich-Kozhedu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3727199" cy="285752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А.И.Покрышки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500306"/>
            <a:ext cx="2786082" cy="4071966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2910" y="4143380"/>
            <a:ext cx="4500594" cy="23574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Покрышкин Александр Иванович </a:t>
            </a:r>
            <a:br>
              <a:rPr kumimoji="0" lang="ru-RU" sz="4400" b="1" i="0" u="none" strike="noStrike" kern="1200" cap="none" spc="0" normalizeH="0" baseline="0" noProof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(1913 – 1985)</a:t>
            </a: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8370" name="Picture 2" descr="http://domfactov.com/wp-content/uploads/2014/11/Nikolay-Dmitrievich-Gula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14290"/>
            <a:ext cx="3181347" cy="4104693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071546"/>
            <a:ext cx="375761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Николай Дмитриевич </a:t>
            </a:r>
            <a:r>
              <a:rPr lang="ru-RU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Гулаев</a:t>
            </a:r>
            <a:r>
              <a:rPr lang="ru-RU" b="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 </a:t>
            </a:r>
            <a:br>
              <a:rPr lang="ru-RU" b="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b="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(1918 – 1985)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pic>
        <p:nvPicPr>
          <p:cNvPr id="5" name="Picture 2" descr="http://domfactov.com/wp-content/uploads/2014/11/Image-7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786058"/>
            <a:ext cx="2643206" cy="3909742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285984" y="4786322"/>
            <a:ext cx="7072330" cy="242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Алексей Петрович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none" spc="0" normalizeH="0" baseline="0" noProof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Маресьев</a:t>
            </a:r>
            <a:r>
              <a:rPr kumimoji="0" lang="ru-RU" sz="4400" b="0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 </a:t>
            </a:r>
            <a:br>
              <a:rPr kumimoji="0" lang="ru-RU" sz="4400" b="0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(1916 – 2001)</a:t>
            </a:r>
            <a:br>
              <a:rPr kumimoji="0" lang="ru-RU" sz="4400" b="0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500174"/>
            <a:ext cx="407196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Павел Михайлович </a:t>
            </a:r>
            <a:r>
              <a:rPr lang="ru-RU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Камозин</a:t>
            </a:r>
            <a:r>
              <a:rPr lang="ru-RU" b="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 </a:t>
            </a:r>
            <a:br>
              <a:rPr lang="ru-RU" b="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b="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(1917 – 1983)</a:t>
            </a: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pic>
        <p:nvPicPr>
          <p:cNvPr id="60418" name="Picture 2" descr="http://domfactov.com/wp-content/uploads/2014/11/Pavel-Mihaylovich-Kamoz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14290"/>
            <a:ext cx="2500298" cy="365261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24936" cy="63232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988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9639" y="0"/>
            <a:ext cx="38884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Зал № </a:t>
            </a:r>
            <a:r>
              <a:rPr lang="ru-RU" sz="8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1</a:t>
            </a:r>
            <a:endParaRPr lang="ru-RU" sz="8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3777283"/>
          </a:xfrm>
        </p:spPr>
        <p:txBody>
          <a:bodyPr>
            <a:prstTxWarp prst="textTriangleInverted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Замысел фильма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680"/>
          <a:stretch>
            <a:fillRect/>
          </a:stretch>
        </p:blipFill>
        <p:spPr bwMode="auto">
          <a:xfrm>
            <a:off x="0" y="3940282"/>
            <a:ext cx="9144000" cy="291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311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25782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Попков Виталий Иванович</a:t>
            </a:r>
            <a:r>
              <a:rPr lang="ru-RU" b="0" dirty="0" smtClean="0"/>
              <a:t> ( </a:t>
            </a:r>
            <a:r>
              <a:rPr lang="ru-RU" b="0" dirty="0" smtClean="0">
                <a:hlinkClick r:id="rId2" tooltip="1922"/>
              </a:rPr>
              <a:t>1922</a:t>
            </a:r>
            <a:r>
              <a:rPr lang="ru-RU" b="0" dirty="0" smtClean="0"/>
              <a:t> — </a:t>
            </a:r>
            <a:r>
              <a:rPr lang="ru-RU" b="0" dirty="0" smtClean="0">
                <a:hlinkClick r:id="rId3" tooltip="2010"/>
              </a:rPr>
              <a:t>2010</a:t>
            </a:r>
            <a:r>
              <a:rPr lang="ru-RU" b="0" dirty="0" smtClean="0"/>
              <a:t>) 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 Как снимали фильм “В бой идут одни старики”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4664"/>
            <a:ext cx="4396939" cy="6048672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88613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лака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Облака</Template>
  <TotalTime>580</TotalTime>
  <Words>121</Words>
  <Application>Microsoft Office PowerPoint</Application>
  <PresentationFormat>Экран (4:3)</PresentationFormat>
  <Paragraphs>36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Облака</vt:lpstr>
      <vt:lpstr>Они уходили в небо…</vt:lpstr>
      <vt:lpstr>Слайд 2</vt:lpstr>
      <vt:lpstr>Слайд 3</vt:lpstr>
      <vt:lpstr>Кожедуб  Иван Никитович  (1920-1991)</vt:lpstr>
      <vt:lpstr>Николай Дмитриевич Гулаев  (1918 – 1985) </vt:lpstr>
      <vt:lpstr>Павел Михайлович Камозин  (1917 – 1983)  </vt:lpstr>
      <vt:lpstr>Слайд 7</vt:lpstr>
      <vt:lpstr>Зал № 1</vt:lpstr>
      <vt:lpstr>Попков Виталий Иванович ( 1922 — 2010)  </vt:lpstr>
      <vt:lpstr>Слайд 10</vt:lpstr>
      <vt:lpstr>Зал № 2</vt:lpstr>
      <vt:lpstr>Смирнов Алексей Макарович  (1920 — 1979) </vt:lpstr>
      <vt:lpstr>Слайд 13</vt:lpstr>
      <vt:lpstr>Сергей Скворцов – Владимир Талашко</vt:lpstr>
      <vt:lpstr>Ромео – Рустам Сагдуллаев</vt:lpstr>
      <vt:lpstr>Комэск Титаренко – Леонид Быков    </vt:lpstr>
      <vt:lpstr>Маша – Евгения Симонова</vt:lpstr>
      <vt:lpstr>Зал № 3</vt:lpstr>
      <vt:lpstr>Я. Шведов                  А.Новиков  </vt:lpstr>
      <vt:lpstr>Самолеты времен Великой Отечественной войны</vt:lpstr>
      <vt:lpstr>А.И.Покрышкин</vt:lpstr>
      <vt:lpstr>44 зоо 000 </vt:lpstr>
      <vt:lpstr>Зал №  4</vt:lpstr>
      <vt:lpstr>Быков Леонид Федорович (1928 – 1979)</vt:lpstr>
      <vt:lpstr>Слайд 25</vt:lpstr>
      <vt:lpstr>Укротительница  тигров (1954)</vt:lpstr>
      <vt:lpstr>Алешкина  любовь (1960)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Они уходили в небо…</dc:title>
  <dc:creator>User</dc:creator>
  <cp:lastModifiedBy>Мамочка</cp:lastModifiedBy>
  <cp:revision>55</cp:revision>
  <dcterms:created xsi:type="dcterms:W3CDTF">2016-04-07T04:35:53Z</dcterms:created>
  <dcterms:modified xsi:type="dcterms:W3CDTF">2016-04-29T16:57:41Z</dcterms:modified>
</cp:coreProperties>
</file>