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2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8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6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6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2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2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12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6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6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28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95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771B-797B-4672-9496-738DB846380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AF78-112D-40E4-B903-567DF8715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6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98563"/>
            <a:ext cx="9144000" cy="2387600"/>
          </a:xfrm>
        </p:spPr>
        <p:txBody>
          <a:bodyPr>
            <a:scene3d>
              <a:camera prst="orthographicFront">
                <a:rot lat="600000" lon="20400000" rev="0"/>
              </a:camera>
              <a:lightRig rig="threePt" dir="t"/>
            </a:scene3d>
            <a:sp3d extrusionH="57150">
              <a:bevelT w="38100" h="38100" prst="angle"/>
              <a:bevelB w="38100" h="38100" prst="relaxedInset"/>
            </a:sp3d>
          </a:bodyPr>
          <a:lstStyle/>
          <a:p>
            <a:r>
              <a:rPr lang="ru-RU" dirty="0" smtClean="0">
                <a:effectLst>
                  <a:glow rad="190500">
                    <a:schemeClr val="bg1">
                      <a:alpha val="61000"/>
                    </a:schemeClr>
                  </a:glow>
                  <a:outerShdw blurRad="50800" dist="1397000" dir="13020000" algn="ctr" rotWithShape="0">
                    <a:srgbClr val="000000">
                      <a:alpha val="54000"/>
                    </a:srgbClr>
                  </a:outerShdw>
                  <a:reflection stA="74000" endPos="65000" dist="25400" dir="5400000" sy="-100000" algn="bl" rotWithShape="0"/>
                </a:effectLst>
              </a:rPr>
              <a:t>Уникальные озёра Якутии</a:t>
            </a:r>
            <a:endParaRPr lang="ru-RU" dirty="0">
              <a:effectLst>
                <a:glow rad="190500">
                  <a:schemeClr val="bg1">
                    <a:alpha val="61000"/>
                  </a:schemeClr>
                </a:glow>
                <a:outerShdw blurRad="50800" dist="1397000" dir="13020000" algn="ctr" rotWithShape="0">
                  <a:srgbClr val="000000">
                    <a:alpha val="54000"/>
                  </a:srgbClr>
                </a:outerShdw>
                <a:reflection stA="74000" endPos="65000" dist="254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17080" y="4013860"/>
            <a:ext cx="3150919" cy="1745672"/>
          </a:xfrm>
        </p:spPr>
        <p:txBody>
          <a:bodyPr/>
          <a:lstStyle/>
          <a:p>
            <a:r>
              <a:rPr lang="ru-RU" dirty="0" smtClean="0"/>
              <a:t>Подготовила: Николаева Н.</a:t>
            </a:r>
          </a:p>
          <a:p>
            <a:r>
              <a:rPr lang="ru-RU" dirty="0" smtClean="0"/>
              <a:t>МБОУ СОШ п. </a:t>
            </a:r>
            <a:r>
              <a:rPr lang="ru-RU" dirty="0" err="1" smtClean="0"/>
              <a:t>Пеледуй</a:t>
            </a:r>
            <a:endParaRPr lang="ru-RU" dirty="0" smtClean="0"/>
          </a:p>
          <a:p>
            <a:r>
              <a:rPr lang="ru-RU" dirty="0" smtClean="0"/>
              <a:t>10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5610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45" y="1187533"/>
            <a:ext cx="4738255" cy="29859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>
              <a:rot lat="8932" lon="20803670" rev="21009199"/>
            </a:camera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522207"/>
            <a:ext cx="10515600" cy="6653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Уникальные озёра Якутии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1850" y="1591294"/>
            <a:ext cx="6376472" cy="498763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Уникальные озера относятся к числу особо охраняемых природных территорий Якутии и созданы в целях охраны озер, уникальных по своему происхождению и представляющих особую экономическую, социальную и эстетическую ценность для нынешних и будущих поколений.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Сегодня статус уникальных озер республиканского значения присвоен 26 водоемам. Среди них озеро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Буустах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-Янском районе,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Улахан-Кюель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Анабарском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Жиганском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районах,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Быранатталаах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и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Нидьили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Кобяйском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районе, «Белое»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Намском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районе, «Большое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Токко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Нерюнгринском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районе,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Ожогино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Абыйском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районе,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Моготоево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Аллаиховском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Дьенгкюде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Нюрбинском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районе.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6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84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Уникальное озеро </a:t>
            </a:r>
            <a:r>
              <a:rPr lang="ru-RU" dirty="0" err="1" smtClean="0"/>
              <a:t>Буустаах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257300"/>
            <a:ext cx="6172200" cy="3777838"/>
          </a:xfrm>
          <a:effectLst>
            <a:softEdge rad="469900"/>
          </a:effectLst>
          <a:scene3d>
            <a:camera prst="orthographicFront">
              <a:rot lat="1500000" lon="20999976" rev="900000"/>
            </a:camera>
            <a:lightRig rig="threePt" dir="t"/>
          </a:scene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9788" y="1341912"/>
            <a:ext cx="4943495" cy="4527076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FFFF00"/>
                </a:solidFill>
              </a:rPr>
              <a:t>Является уникальным по своему происхождению водным объектом, имеющее особое природоохранное, научное, культурное, эстетическое, рекреационное и оздоровительное значение, представляющее особую экономическую, социальную и историческую ценность для нынешних и будущих поколений.</a:t>
            </a:r>
          </a:p>
          <a:p>
            <a:r>
              <a:rPr lang="ru-RU" sz="1800" b="1" i="1" dirty="0" smtClean="0">
                <a:solidFill>
                  <a:srgbClr val="FFFF00"/>
                </a:solidFill>
              </a:rPr>
              <a:t>Расположено в северной части </a:t>
            </a:r>
            <a:r>
              <a:rPr lang="ru-RU" sz="1800" b="1" i="1" dirty="0" err="1" smtClean="0">
                <a:solidFill>
                  <a:srgbClr val="FFFF00"/>
                </a:solidFill>
              </a:rPr>
              <a:t>Усть</a:t>
            </a:r>
            <a:r>
              <a:rPr lang="ru-RU" sz="1800" b="1" i="1" dirty="0" smtClean="0">
                <a:solidFill>
                  <a:srgbClr val="FFFF00"/>
                </a:solidFill>
              </a:rPr>
              <a:t>-Янского улуса на территории ресурсного резервата местного значения «</a:t>
            </a:r>
            <a:r>
              <a:rPr lang="ru-RU" sz="1800" b="1" i="1" dirty="0" err="1" smtClean="0">
                <a:solidFill>
                  <a:srgbClr val="FFFF00"/>
                </a:solidFill>
              </a:rPr>
              <a:t>Буустаах</a:t>
            </a:r>
            <a:r>
              <a:rPr lang="ru-RU" sz="1800" b="1" i="1" dirty="0" smtClean="0">
                <a:solidFill>
                  <a:srgbClr val="FFFF00"/>
                </a:solidFill>
              </a:rPr>
              <a:t>».</a:t>
            </a:r>
          </a:p>
          <a:p>
            <a:r>
              <a:rPr lang="ru-RU" sz="1800" b="1" i="1" dirty="0" smtClean="0">
                <a:solidFill>
                  <a:srgbClr val="FFFF00"/>
                </a:solidFill>
              </a:rPr>
              <a:t>Особый режим использования и охраны уникального озера установлен с целью:</a:t>
            </a:r>
          </a:p>
          <a:p>
            <a:r>
              <a:rPr lang="ru-RU" sz="1800" b="1" i="1" dirty="0" smtClean="0">
                <a:solidFill>
                  <a:srgbClr val="FFFF00"/>
                </a:solidFill>
              </a:rPr>
              <a:t>– сохранения озера </a:t>
            </a:r>
            <a:r>
              <a:rPr lang="ru-RU" sz="1800" b="1" i="1" dirty="0" err="1" smtClean="0">
                <a:solidFill>
                  <a:srgbClr val="FFFF00"/>
                </a:solidFill>
              </a:rPr>
              <a:t>Буустаах</a:t>
            </a:r>
            <a:r>
              <a:rPr lang="ru-RU" sz="1800" b="1" i="1" dirty="0" smtClean="0">
                <a:solidFill>
                  <a:srgbClr val="FFFF00"/>
                </a:solidFill>
              </a:rPr>
              <a:t> в естественном состоянии;</a:t>
            </a:r>
          </a:p>
          <a:p>
            <a:r>
              <a:rPr lang="ru-RU" sz="1800" b="1" i="1" dirty="0" smtClean="0">
                <a:solidFill>
                  <a:srgbClr val="FFFF00"/>
                </a:solidFill>
              </a:rPr>
              <a:t>– воспроизводства и восстановления, а также рационального и регулируемого использования водных биологических ресурсов;</a:t>
            </a:r>
          </a:p>
          <a:p>
            <a:r>
              <a:rPr lang="ru-RU" sz="1800" b="1" i="1" dirty="0" smtClean="0">
                <a:solidFill>
                  <a:srgbClr val="FFFF00"/>
                </a:solidFill>
              </a:rPr>
              <a:t>– проведения экологического мониторинга и </a:t>
            </a:r>
            <a:r>
              <a:rPr lang="ru-RU" dirty="0" smtClean="0"/>
              <a:t>пропаганды охраны природы.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52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4720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Озеро </a:t>
            </a:r>
            <a:r>
              <a:rPr lang="ru-RU" dirty="0" err="1" smtClean="0"/>
              <a:t>Улахан-Кюель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359" y="1498208"/>
            <a:ext cx="3126572" cy="2860036"/>
          </a:xfrm>
          <a:effectLst>
            <a:glow rad="571500">
              <a:schemeClr val="accent1">
                <a:alpha val="40000"/>
              </a:schemeClr>
            </a:glow>
            <a:reflection stA="74000" endPos="65000" dist="177800" dir="5400000" sy="-100000" algn="bl" rotWithShape="0"/>
            <a:softEdge rad="38100"/>
          </a:effectLst>
          <a:scene3d>
            <a:camera prst="orthographicFront">
              <a:rot lat="813975" lon="1546157" rev="387638"/>
            </a:camera>
            <a:lightRig rig="threePt" dir="t"/>
          </a:scene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413163"/>
            <a:ext cx="7126382" cy="500069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FF00"/>
                </a:solidFill>
              </a:rPr>
              <a:t>Уникальное озеро </a:t>
            </a:r>
            <a:r>
              <a:rPr lang="ru-RU" sz="1800" b="1" dirty="0" err="1" smtClean="0">
                <a:solidFill>
                  <a:srgbClr val="FFFF00"/>
                </a:solidFill>
              </a:rPr>
              <a:t>Улахан-Кюель</a:t>
            </a:r>
            <a:r>
              <a:rPr lang="ru-RU" sz="1800" b="1" dirty="0" smtClean="0">
                <a:solidFill>
                  <a:srgbClr val="FFFF00"/>
                </a:solidFill>
              </a:rPr>
              <a:t> относится к числу особо охраняемых природных территорий Якутии, имеет статус республиканского значения. Расположено в северо-восточной части </a:t>
            </a:r>
            <a:r>
              <a:rPr lang="ru-RU" sz="1800" b="1" dirty="0" err="1" smtClean="0">
                <a:solidFill>
                  <a:srgbClr val="FFFF00"/>
                </a:solidFill>
              </a:rPr>
              <a:t>Жиганского</a:t>
            </a:r>
            <a:r>
              <a:rPr lang="ru-RU" sz="1800" b="1" dirty="0" smtClean="0">
                <a:solidFill>
                  <a:srgbClr val="FFFF00"/>
                </a:solidFill>
              </a:rPr>
              <a:t> улуса. Общая площадь – 11046 га.</a:t>
            </a:r>
          </a:p>
          <a:p>
            <a:r>
              <a:rPr lang="ru-RU" sz="1800" b="1" dirty="0" smtClean="0">
                <a:solidFill>
                  <a:srgbClr val="FFFF00"/>
                </a:solidFill>
              </a:rPr>
              <a:t>Является уникальным по своему происхождению водным объектом, имеющее особое природоохранное, научное, культурное, эстетическое, рекреационное и оздоровительное значение, представляющее особую экономическую, социальную и историческую ценность для нынешних и будущих поколений.</a:t>
            </a:r>
          </a:p>
          <a:p>
            <a:r>
              <a:rPr lang="ru-RU" sz="1800" b="1" dirty="0" smtClean="0">
                <a:solidFill>
                  <a:srgbClr val="FFFF00"/>
                </a:solidFill>
              </a:rPr>
              <a:t>Особый режим использования и охраны уникального озера установлен с целью:</a:t>
            </a:r>
          </a:p>
          <a:p>
            <a:r>
              <a:rPr lang="ru-RU" sz="1800" b="1" dirty="0" smtClean="0">
                <a:solidFill>
                  <a:srgbClr val="FFFF00"/>
                </a:solidFill>
              </a:rPr>
              <a:t>– сохранения озера </a:t>
            </a:r>
            <a:r>
              <a:rPr lang="ru-RU" sz="1800" b="1" dirty="0" err="1" smtClean="0">
                <a:solidFill>
                  <a:srgbClr val="FFFF00"/>
                </a:solidFill>
              </a:rPr>
              <a:t>Улахан-Кюель</a:t>
            </a:r>
            <a:r>
              <a:rPr lang="ru-RU" sz="1800" b="1" dirty="0" smtClean="0">
                <a:solidFill>
                  <a:srgbClr val="FFFF00"/>
                </a:solidFill>
              </a:rPr>
              <a:t> в естественном состоянии;</a:t>
            </a:r>
          </a:p>
          <a:p>
            <a:r>
              <a:rPr lang="ru-RU" sz="1800" b="1" dirty="0" smtClean="0">
                <a:solidFill>
                  <a:srgbClr val="FFFF00"/>
                </a:solidFill>
              </a:rPr>
              <a:t>– воспроизводства и восстановления, а также рационального и регулируемого использования водных биологических ресурсов;</a:t>
            </a:r>
          </a:p>
          <a:p>
            <a:r>
              <a:rPr lang="ru-RU" sz="1800" b="1" dirty="0" smtClean="0">
                <a:solidFill>
                  <a:srgbClr val="FFFF00"/>
                </a:solidFill>
              </a:rPr>
              <a:t>– проведения экологического мониторинга и пропаганды охраны природы</a:t>
            </a:r>
          </a:p>
          <a:p>
            <a:endParaRPr lang="ru-RU" sz="1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7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81346"/>
          </a:xfrm>
        </p:spPr>
        <p:txBody>
          <a:bodyPr/>
          <a:lstStyle/>
          <a:p>
            <a:r>
              <a:rPr lang="ru-RU" dirty="0" smtClean="0"/>
              <a:t>Озеро Белое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180" y="3123829"/>
            <a:ext cx="3426856" cy="2274125"/>
          </a:xfrm>
          <a:effectLst>
            <a:softEdge rad="63500"/>
          </a:effectLst>
          <a:scene3d>
            <a:camera prst="orthographicFront">
              <a:rot lat="20099998" lon="0" rev="600000"/>
            </a:camera>
            <a:lightRig rig="threePt" dir="t"/>
          </a:scene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0965" y="1138546"/>
            <a:ext cx="6266406" cy="547601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Белое относится к объектам национального достояния Якутии, имеет статус республиканского значения и представляет особую экономическую, социальную, историческую и </a:t>
            </a:r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рыбохозяйственную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ценность для нынешних и будущих поколений. Длина – 7200 метров, наибольшая ширина – 3600 метров, наибольшая глубина – 3,5 метра.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Расположено на северной территории </a:t>
            </a:r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Намского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улуса в 105 км от улусного центра села Намцы. Находится в границах ресурсного резервата «</a:t>
            </a:r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Белоозерский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задачи особо охраняемого уникального озера Белое входят: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сохранения озера в естественном состоянии;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воспроизводство и восстановление водных, рыбных и биологических ресурсов;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рациональное и регулируемое использования водных, рыбных и биологических ресурсов.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48" y="1138546"/>
            <a:ext cx="2466975" cy="2375684"/>
          </a:xfrm>
          <a:prstGeom prst="rect">
            <a:avLst/>
          </a:prstGeom>
          <a:effectLst>
            <a:softEdge rad="88900"/>
          </a:effectLst>
          <a:scene3d>
            <a:camera prst="orthographicFront">
              <a:rot lat="0" lon="0" rev="20999999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6686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Большое </a:t>
            </a:r>
            <a:r>
              <a:rPr lang="ru-RU" dirty="0" err="1" smtClean="0"/>
              <a:t>Токко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084" y="1554925"/>
            <a:ext cx="4241800" cy="33139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525386" cy="4307774"/>
          </a:xfrm>
        </p:spPr>
        <p:txBody>
          <a:bodyPr>
            <a:normAutofit/>
          </a:bodyPr>
          <a:lstStyle/>
          <a:p>
            <a:r>
              <a:rPr lang="ru-RU" dirty="0" smtClean="0"/>
              <a:t>Озеро Большое </a:t>
            </a:r>
            <a:r>
              <a:rPr lang="ru-RU" dirty="0" err="1" smtClean="0"/>
              <a:t>Токко</a:t>
            </a:r>
            <a:r>
              <a:rPr lang="ru-RU" dirty="0" smtClean="0"/>
              <a:t> является уникальным по своему происхождению водным объектом, имеющее особое природоохранное, научное, культурное, эстетическое, рекреационное и оздоровительное значение, представляющее особую экономическую, социальную и историческую ценность для нынешних и будущих поколений.</a:t>
            </a:r>
          </a:p>
          <a:p>
            <a:r>
              <a:rPr lang="ru-RU" dirty="0" smtClean="0"/>
              <a:t>Особый режим использования и охраны уникального озера установлен с целью:– сохранения озера Большое </a:t>
            </a:r>
            <a:r>
              <a:rPr lang="ru-RU" dirty="0" err="1" smtClean="0"/>
              <a:t>Токко</a:t>
            </a:r>
            <a:r>
              <a:rPr lang="ru-RU" dirty="0" smtClean="0"/>
              <a:t> в естественном состоянии;</a:t>
            </a:r>
          </a:p>
          <a:p>
            <a:r>
              <a:rPr lang="ru-RU" dirty="0" smtClean="0"/>
              <a:t>– воспроизводства и восстановления, а также рационального и регулируемого использования водных биологических ресурсов;</a:t>
            </a:r>
          </a:p>
          <a:p>
            <a:r>
              <a:rPr lang="ru-RU" dirty="0" smtClean="0"/>
              <a:t>– проведения экологического мониторинга и пропаганды охраны природы.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46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</a:t>
            </a:r>
            <a:r>
              <a:rPr lang="ru-RU" dirty="0" err="1" smtClean="0"/>
              <a:t>Ожогино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 smtClean="0"/>
              <a:t>Ожо́гино</a:t>
            </a:r>
            <a:r>
              <a:rPr lang="ru-RU" dirty="0" smtClean="0"/>
              <a:t> — мелкое пресноводное озеро в </a:t>
            </a:r>
            <a:r>
              <a:rPr lang="ru-RU" dirty="0" err="1" smtClean="0"/>
              <a:t>Абыйском</a:t>
            </a:r>
            <a:r>
              <a:rPr lang="ru-RU" dirty="0" smtClean="0"/>
              <a:t> улусе Якутии, самое крупное в улусе. Находится в </a:t>
            </a:r>
            <a:r>
              <a:rPr lang="ru-RU" dirty="0" err="1" smtClean="0"/>
              <a:t>Абыйской</a:t>
            </a:r>
            <a:r>
              <a:rPr lang="ru-RU" dirty="0" smtClean="0"/>
              <a:t> низменности у южных склонов </a:t>
            </a:r>
            <a:r>
              <a:rPr lang="ru-RU" dirty="0" err="1" smtClean="0"/>
              <a:t>Полоусного</a:t>
            </a:r>
            <a:r>
              <a:rPr lang="ru-RU" dirty="0" smtClean="0"/>
              <a:t> кряжа. Площадь 157 км². Замерзает в конце сентября, вскрывается в начале июня. Из озера вытекает река (протока) </a:t>
            </a:r>
            <a:r>
              <a:rPr lang="ru-RU" dirty="0" err="1" smtClean="0"/>
              <a:t>Ожогин</a:t>
            </a:r>
            <a:r>
              <a:rPr lang="ru-RU" dirty="0" smtClean="0"/>
              <a:t> (левый приток Индигирки). Питание снеговое и дождевое.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40" y="1355642"/>
            <a:ext cx="3682731" cy="31688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0070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</a:t>
            </a:r>
            <a:r>
              <a:rPr lang="ru-RU" dirty="0" err="1" smtClean="0"/>
              <a:t>Моготоево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84" y="2247406"/>
            <a:ext cx="4738255" cy="2423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Крупное соленое озеро </a:t>
            </a:r>
            <a:r>
              <a:rPr lang="ru-RU" dirty="0" err="1" smtClean="0"/>
              <a:t>Моготоево</a:t>
            </a:r>
            <a:r>
              <a:rPr lang="ru-RU" dirty="0" smtClean="0"/>
              <a:t> располагается на севере </a:t>
            </a:r>
            <a:r>
              <a:rPr lang="ru-RU" dirty="0" err="1" smtClean="0"/>
              <a:t>Яно-Индигирской</a:t>
            </a:r>
            <a:r>
              <a:rPr lang="ru-RU" dirty="0" smtClean="0"/>
              <a:t> низменности Республики Саха (Якутия) Российской Федерации. Зеркальная площадь озера составляет 323 кв. км, а длина береговой линии - 88,5 км. Под покровом льда остается с сентября по июнь месяцы. Пополняется впадающими в него рекой Воронцова, Большой Мелкой, ручьем Южным </a:t>
            </a:r>
            <a:r>
              <a:rPr lang="ru-RU" dirty="0" err="1" smtClean="0"/>
              <a:t>Моготоевским</a:t>
            </a:r>
            <a:r>
              <a:rPr lang="ru-RU" dirty="0" smtClean="0"/>
              <a:t> и мелкими ручейками. Вытекающая из озера река Мелкая (</a:t>
            </a:r>
            <a:r>
              <a:rPr lang="ru-RU" dirty="0" err="1" smtClean="0"/>
              <a:t>Моготоевская</a:t>
            </a:r>
            <a:r>
              <a:rPr lang="ru-RU" dirty="0" smtClean="0"/>
              <a:t>) связывает протокой с Восточно-Сибирским морем.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0851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Спасибо за внимание!!!</a:t>
            </a:r>
            <a:endParaRPr lang="ru-RU" sz="8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40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672</Words>
  <Application>Microsoft Office PowerPoint</Application>
  <PresentationFormat>Произвольный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Уникальные озёра Якутии</vt:lpstr>
      <vt:lpstr>Уникальные озёра Якутии</vt:lpstr>
      <vt:lpstr>Уникальное озеро Буустаах</vt:lpstr>
      <vt:lpstr>Озеро Улахан-Кюель</vt:lpstr>
      <vt:lpstr>Озеро Белое</vt:lpstr>
      <vt:lpstr>Озеро Большое Токко</vt:lpstr>
      <vt:lpstr>Озеро Ожогино</vt:lpstr>
      <vt:lpstr>Озеро Моготоево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Уникальные озёра Якутии</dc:title>
  <dc:creator>цук</dc:creator>
  <cp:lastModifiedBy>YYY</cp:lastModifiedBy>
  <cp:revision>9</cp:revision>
  <dcterms:created xsi:type="dcterms:W3CDTF">2017-02-10T07:08:00Z</dcterms:created>
  <dcterms:modified xsi:type="dcterms:W3CDTF">2017-12-08T14:36:05Z</dcterms:modified>
</cp:coreProperties>
</file>