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72" r:id="rId5"/>
    <p:sldId id="276" r:id="rId6"/>
    <p:sldId id="258" r:id="rId7"/>
    <p:sldId id="259" r:id="rId8"/>
    <p:sldId id="274" r:id="rId9"/>
    <p:sldId id="260" r:id="rId10"/>
    <p:sldId id="263" r:id="rId11"/>
    <p:sldId id="261" r:id="rId12"/>
    <p:sldId id="277" r:id="rId13"/>
    <p:sldId id="280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4FC"/>
    <a:srgbClr val="FFC611"/>
    <a:srgbClr val="FFC819"/>
    <a:srgbClr val="CC0066"/>
    <a:srgbClr val="009900"/>
    <a:srgbClr val="FF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72" autoAdjust="0"/>
    <p:restoredTop sz="94660"/>
  </p:normalViewPr>
  <p:slideViewPr>
    <p:cSldViewPr>
      <p:cViewPr>
        <p:scale>
          <a:sx n="71" d="100"/>
          <a:sy n="71" d="100"/>
        </p:scale>
        <p:origin x="-112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5AD8-9630-4696-8687-061199AB1F6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8BE05-F064-43FA-9100-C0732BA85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BE05-F064-43FA-9100-C0732BA85A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3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BE05-F064-43FA-9100-C0732BA85A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BE05-F064-43FA-9100-C0732BA85A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9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BE05-F064-43FA-9100-C0732BA85A1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0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43B6-18D5-40BA-8B62-8C265A705523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17E6-673B-45E8-A2E3-0DFF09BB6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2080" y="282883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39952" y="594928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86000" y="98072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</a:t>
            </a: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12" y="540884"/>
            <a:ext cx="6783844" cy="631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1844824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Настольный светильник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2051720" y="1052736"/>
            <a:ext cx="5472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Творческий проект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5579947"/>
            <a:ext cx="642308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</a:rPr>
              <a:t>Выполнил</a:t>
            </a:r>
            <a:r>
              <a:rPr lang="ru-RU" sz="2800" b="1" cap="none" spc="0" dirty="0" smtClean="0">
                <a:ln/>
                <a:effectLst/>
              </a:rPr>
              <a:t>: </a:t>
            </a:r>
            <a:r>
              <a:rPr lang="ru-RU" sz="2800" b="1" dirty="0" smtClean="0">
                <a:ln/>
              </a:rPr>
              <a:t> </a:t>
            </a:r>
          </a:p>
          <a:p>
            <a:pPr algn="ctr"/>
            <a:r>
              <a:rPr lang="ru-RU" sz="2800" b="1" dirty="0" smtClean="0">
                <a:ln/>
              </a:rPr>
              <a:t>Петренко Константин</a:t>
            </a:r>
            <a:endParaRPr lang="ru-RU" sz="2800" b="1" cap="none" spc="0" dirty="0" smtClean="0">
              <a:ln/>
              <a:effectLst/>
            </a:endParaRPr>
          </a:p>
          <a:p>
            <a:pPr algn="ctr"/>
            <a:r>
              <a:rPr lang="ru-RU" sz="2800" b="1" dirty="0">
                <a:ln/>
              </a:rPr>
              <a:t>у</a:t>
            </a:r>
            <a:r>
              <a:rPr lang="ru-RU" sz="2800" b="1" cap="none" spc="0" dirty="0" smtClean="0">
                <a:ln/>
                <a:effectLst/>
              </a:rPr>
              <a:t>ченик 6</a:t>
            </a:r>
            <a:r>
              <a:rPr lang="ru-RU" sz="2400" b="1" cap="none" spc="0" dirty="0" smtClean="0">
                <a:ln/>
                <a:effectLst/>
              </a:rPr>
              <a:t>а</a:t>
            </a:r>
            <a:r>
              <a:rPr lang="ru-RU" sz="2800" b="1" cap="none" spc="0" dirty="0" smtClean="0">
                <a:ln/>
                <a:effectLst/>
              </a:rPr>
              <a:t> класса</a:t>
            </a:r>
            <a:endParaRPr lang="ru-RU" sz="2800" b="1" dirty="0">
              <a:ln/>
            </a:endParaRPr>
          </a:p>
          <a:p>
            <a:pPr algn="ctr"/>
            <a:r>
              <a:rPr lang="ru-RU" sz="2800" cap="none" spc="0" dirty="0" smtClean="0">
                <a:ln/>
                <a:effectLst/>
              </a:rPr>
              <a:t>МБОУ СОШ №1</a:t>
            </a:r>
          </a:p>
          <a:p>
            <a:pPr algn="ctr"/>
            <a:r>
              <a:rPr lang="ru-RU" sz="2800" dirty="0" err="1" smtClean="0">
                <a:ln/>
              </a:rPr>
              <a:t>с.В-Надеждинское</a:t>
            </a:r>
            <a:endParaRPr lang="ru-RU" sz="2800" dirty="0" smtClean="0">
              <a:ln/>
            </a:endParaRPr>
          </a:p>
          <a:p>
            <a:pPr algn="ctr"/>
            <a:r>
              <a:rPr lang="ru-RU" sz="2800" cap="none" spc="0" dirty="0" smtClean="0">
                <a:ln/>
                <a:effectLst/>
              </a:rPr>
              <a:t>Руководитель: учитель технологии </a:t>
            </a:r>
            <a:r>
              <a:rPr lang="ru-RU" sz="2800" cap="none" spc="0" smtClean="0">
                <a:ln/>
                <a:effectLst/>
              </a:rPr>
              <a:t>А.П.Герасименко</a:t>
            </a:r>
            <a:endParaRPr lang="ru-RU" sz="2800" cap="none" spc="0" dirty="0" smtClean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27606"/>
              </p:ext>
            </p:extLst>
          </p:nvPr>
        </p:nvGraphicFramePr>
        <p:xfrm>
          <a:off x="755576" y="404664"/>
          <a:ext cx="3294837" cy="6158293"/>
        </p:xfrm>
        <a:graphic>
          <a:graphicData uri="http://schemas.openxmlformats.org/drawingml/2006/table">
            <a:tbl>
              <a:tblPr/>
              <a:tblGrid>
                <a:gridCol w="504056"/>
                <a:gridCol w="2790781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Операция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Наименование операции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CYR"/>
                          <a:ea typeface="Times New Roman"/>
                          <a:cs typeface="Times New Roman"/>
                        </a:rPr>
                        <a:t>Выбор заготовок: </a:t>
                      </a:r>
                      <a:r>
                        <a:rPr lang="ru-RU" sz="1800" dirty="0" smtClean="0">
                          <a:latin typeface="Arial CYR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 smtClean="0">
                          <a:latin typeface="Arial CYR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ru-RU" sz="1800" dirty="0">
                          <a:latin typeface="Arial CYR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 smtClean="0">
                          <a:latin typeface="Arial CYR"/>
                          <a:ea typeface="Times New Roman"/>
                          <a:cs typeface="Times New Roman"/>
                        </a:rPr>
                        <a:t>дисков , провод</a:t>
                      </a:r>
                      <a:r>
                        <a:rPr lang="ru-RU" sz="18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с подключенным светодиодом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 CYR"/>
                          <a:ea typeface="Times New Roman"/>
                          <a:cs typeface="Times New Roman"/>
                        </a:rPr>
                        <a:t>Светодиод</a:t>
                      </a:r>
                      <a:r>
                        <a:rPr lang="ru-RU" sz="1800" baseline="0" dirty="0" smtClean="0">
                          <a:latin typeface="Arial CYR"/>
                          <a:ea typeface="Times New Roman"/>
                          <a:cs typeface="Times New Roman"/>
                        </a:rPr>
                        <a:t> приклеиваем двухсторонней лентой к центру диска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Склеиваем диски с помощью скотча , чтобы получился куб.</a:t>
                      </a:r>
                      <a:endParaRPr lang="ru-RU" dirty="0"/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Производим визуальный осмотр</a:t>
                      </a:r>
                      <a:endParaRPr lang="ru-RU" dirty="0"/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Испытываем</a:t>
                      </a:r>
                      <a:endParaRPr lang="ru-RU" dirty="0"/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4565"/>
            <a:ext cx="6107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                         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Технологическая карта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79529"/>
              </p:ext>
            </p:extLst>
          </p:nvPr>
        </p:nvGraphicFramePr>
        <p:xfrm>
          <a:off x="755576" y="1484785"/>
          <a:ext cx="3022440" cy="3240361"/>
        </p:xfrm>
        <a:graphic>
          <a:graphicData uri="http://schemas.openxmlformats.org/drawingml/2006/table">
            <a:tbl>
              <a:tblPr/>
              <a:tblGrid>
                <a:gridCol w="645409"/>
                <a:gridCol w="2377031"/>
              </a:tblGrid>
              <a:tr h="997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Наименование используемых материалов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 CYR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dirty="0" smtClean="0">
                          <a:latin typeface="Arial CYR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400" dirty="0" smtClean="0">
                          <a:latin typeface="Arial CYR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1400" dirty="0" smtClean="0">
                          <a:latin typeface="Arial CYR"/>
                          <a:ea typeface="Times New Roman"/>
                          <a:cs typeface="Times New Roman"/>
                        </a:rPr>
                        <a:t>дисков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CYR"/>
                          <a:ea typeface="Times New Roman"/>
                          <a:cs typeface="Times New Roman"/>
                        </a:rPr>
                        <a:t>Светодиодный фонарик со старого водопада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CYR"/>
                          <a:ea typeface="Times New Roman"/>
                          <a:cs typeface="Times New Roman"/>
                        </a:rPr>
                        <a:t>Скотч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CYR"/>
                          <a:ea typeface="Times New Roman"/>
                          <a:cs typeface="Times New Roman"/>
                        </a:rPr>
                        <a:t>Источник питания (батарейки).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80857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9512" y="556942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Данное изделие привлекает не только своей оригинальностью, средней сложностью выполнения, но и экономичностью. Можно с уверенностью сказать, что такого сувенира или подарка приобрести просто невозможно.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8518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Стоимость проекта небольшая, так как в основном используются материалы, бывшие в употреблении. 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Times New Roman" pitchFamily="18" charset="0"/>
              </a:rPr>
              <a:t>Экономическое обоснование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68762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Контроль качества коррекция, испытания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Angsana New" pitchFamily="18" charset="-34"/>
              </a:rPr>
              <a:t>Работу </a:t>
            </a: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  <a:cs typeface="Angsana New" pitchFamily="18" charset="-34"/>
              </a:rPr>
              <a:t>выполнял под руководством старшего брата , при необходимости он давал советы. После того, как светильник был готов, подсоединили без проблем. Светильник работает идеально. </a:t>
            </a:r>
            <a:b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  <a:cs typeface="Angsana New" pitchFamily="18" charset="-34"/>
              </a:rPr>
            </a:br>
            <a:endParaRPr lang="ru-RU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9933"/>
                </a:solidFill>
                <a:latin typeface="Arial Black" pitchFamily="34" charset="0"/>
              </a:rPr>
              <a:t>Универсальность</a:t>
            </a:r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моего проекта заключается в том, что его можно использовать по прямому назначению - как светильник, и как украшение интерьера комнаты. 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   </a:t>
            </a:r>
            <a:r>
              <a:rPr lang="ru-RU" sz="2400" i="1" dirty="0" smtClean="0">
                <a:solidFill>
                  <a:srgbClr val="FF9933"/>
                </a:solidFill>
                <a:latin typeface="Arial Black" pitchFamily="34" charset="0"/>
              </a:rPr>
              <a:t>Экономичность6: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Стоимость проекта небольшая, так как в основном используются материалы, бывшие в употреблении. 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   </a:t>
            </a:r>
            <a:r>
              <a:rPr lang="ru-RU" sz="2400" i="1" dirty="0" smtClean="0">
                <a:solidFill>
                  <a:srgbClr val="FF9933"/>
                </a:solidFill>
                <a:latin typeface="Arial Black" pitchFamily="34" charset="0"/>
              </a:rPr>
              <a:t>Конструктивность: </a:t>
            </a:r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необходимо учитывать при изготовлении, он красив, удобен и прочен.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   </a:t>
            </a:r>
            <a:r>
              <a:rPr lang="ru-RU" sz="2400" i="1" dirty="0" err="1" smtClean="0">
                <a:solidFill>
                  <a:srgbClr val="FF9933"/>
                </a:solidFill>
                <a:latin typeface="Arial Black" pitchFamily="34" charset="0"/>
              </a:rPr>
              <a:t>Экологичность</a:t>
            </a:r>
            <a:r>
              <a:rPr lang="ru-RU" sz="2400" i="1" dirty="0" smtClean="0">
                <a:solidFill>
                  <a:srgbClr val="FF9933"/>
                </a:solidFill>
                <a:latin typeface="Arial Black" pitchFamily="34" charset="0"/>
              </a:rPr>
              <a:t>: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При изготовлении изделия использовалась безопасная технология и бывшие в употреблении материалы.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   </a:t>
            </a:r>
            <a:r>
              <a:rPr lang="ru-RU" sz="2400" i="1" dirty="0" smtClean="0">
                <a:solidFill>
                  <a:srgbClr val="FF9933"/>
                </a:solidFill>
                <a:latin typeface="Arial Black" pitchFamily="34" charset="0"/>
              </a:rPr>
              <a:t>Технология изготовления</a:t>
            </a:r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довольно проста. Все операции делаются вручную</a:t>
            </a:r>
            <a:r>
              <a:rPr lang="ru-RU" sz="2400" dirty="0" smtClean="0">
                <a:solidFill>
                  <a:srgbClr val="FFFF99"/>
                </a:solidFill>
                <a:latin typeface="Arial Black" pitchFamily="34" charset="0"/>
              </a:rPr>
              <a:t>. </a:t>
            </a:r>
            <a:endParaRPr lang="ru-RU" sz="2400" dirty="0">
              <a:solidFill>
                <a:srgbClr val="FFFF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Светильник получился на славу. Светит очень хорошо и выглядит красиво. Во многом помогли советы учителя. В ходе работы я узнал много интересного. Я доволен работой.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495800" cy="5013176"/>
          </a:xfrm>
        </p:spPr>
        <p:txBody>
          <a:bodyPr>
            <a:normAutofit fontScale="47500" lnSpcReduction="20000"/>
          </a:bodyPr>
          <a:lstStyle/>
          <a:p>
            <a:pPr marL="1920240" lvl="3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rebuchet MS" pitchFamily="34" charset="0"/>
              </a:rPr>
              <a:t>Положительные стороны проекта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/>
          </a:p>
          <a:p>
            <a:pPr marL="1920240" lvl="3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200" dirty="0" smtClean="0"/>
              <a:t>Цель достигнута;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Материалы доступны;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Технология изготовления посильна;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Изделие стоит гораздо дешевле, чем на рынке или в магазине;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Полученный опыт при его изготовления пригодится в будущем;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Форму и оригинальность проекта я разработал сам;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Работает в спящем режиме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200" dirty="0" smtClean="0"/>
              <a:t>Не требуется инструкция по применению.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14116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Отрицательные стороны проекта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Могут быть проблемы, связанные с габаритными размерами изделия;</a:t>
            </a:r>
          </a:p>
          <a:p>
            <a:r>
              <a:rPr lang="ru-RU" sz="4400" dirty="0" smtClean="0"/>
              <a:t>Возможны проблемы в процессе изготовления, так как используются инструменты с режущими или колющими элементами;</a:t>
            </a:r>
          </a:p>
          <a:p>
            <a:r>
              <a:rPr lang="ru-RU" sz="4400" dirty="0" smtClean="0"/>
              <a:t>Технология изготовления требует постоянного внимания и аккуратности.</a:t>
            </a:r>
          </a:p>
          <a:p>
            <a:pPr>
              <a:buNone/>
            </a:pPr>
            <a:endParaRPr lang="ru-RU" sz="4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71753" y="0"/>
            <a:ext cx="180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Самооценка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5229201"/>
            <a:ext cx="33123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7504" y="1556792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Arial Black" pitchFamily="34" charset="0"/>
              </a:rPr>
              <a:t>У вас накопилось много старых и бесполезных дисков? Создают бардак в комнате? Не спешите выбрасывать их в </a:t>
            </a:r>
            <a:r>
              <a:rPr lang="ru-RU" sz="2800" i="1" dirty="0" err="1" smtClean="0">
                <a:solidFill>
                  <a:srgbClr val="FFC000"/>
                </a:solidFill>
                <a:latin typeface="Arial Black" pitchFamily="34" charset="0"/>
              </a:rPr>
              <a:t>мусорку</a:t>
            </a:r>
            <a:r>
              <a:rPr lang="ru-RU" sz="2800" i="1" dirty="0" smtClean="0">
                <a:solidFill>
                  <a:srgbClr val="FFC000"/>
                </a:solidFill>
                <a:latin typeface="Arial Black" pitchFamily="34" charset="0"/>
              </a:rPr>
              <a:t>! Из старых дисков можно изготовить оригинальный, самодельный светильник из дисков! И не только!!!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вам понравился мой светильник, обращаться по адресу: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с.Вольно-Надеждинское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Северная д.3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Петренко Константин.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32656"/>
            <a:ext cx="864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Реклама</a:t>
            </a:r>
            <a:endParaRPr lang="ru-RU" sz="5400" b="1" i="1" u="sng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9700223" flipV="1">
            <a:off x="395535" y="1605281"/>
            <a:ext cx="8208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Спасибо за внимание!!!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40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352928" cy="5616624"/>
          </a:xfrm>
        </p:spPr>
        <p:txBody>
          <a:bodyPr>
            <a:normAutofit fontScale="70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Обоснование возникшей проблемы и потребности. 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Определение конкретной задачи и ее формулировка.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Выявление основных параметров и ограничений.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Исследование основных параметров и ограничений.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Разработка идей и вариантов.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Выбор оптимального варианта и анализ идей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Выбор материала, инструментов, приспособлений, оборудования.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Техника безопасности  при работе над проектом.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Технологическаяческая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карта.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Экономическое обосновании.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Контроль качества, коррекция, испытание.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Самооценка.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Экологическое обоснование.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Реклама.</a:t>
            </a:r>
          </a:p>
          <a:p>
            <a:pPr marL="514350" indent="-514350" algn="l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32"/>
            <a:ext cx="705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Технологический план проекта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 Black" pitchFamily="34" charset="0"/>
              </a:rPr>
              <a:t>Обоснование возникшей проблемы и потребности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54726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Все мы часто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встаем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 ночью. И у многих возникает проблема плохого освещения. Решить эту проблему поможет сделанный  мною светильник из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CD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дисков. Часто замечал, что в ночное время включенный свет сильно слепит глаза. Подобные светильники можно приобрести и в магазине стоимостью около 500рублей (для меня неожиданно дороговато).  Реализация  с питанием от сети 220В  - вполне реально . Изделие не требует дополнительных переходников и блоков питания, гораздо и эстетически и энергетически более эффективно, особенно, если оно сделано своими руками.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1F14FC"/>
                </a:solidFill>
                <a:latin typeface="Arial Black" pitchFamily="34" charset="0"/>
              </a:rPr>
              <a:t>Определение конкретной задачи </a:t>
            </a:r>
            <a:r>
              <a:rPr lang="ru-RU" sz="3600" dirty="0" smtClean="0">
                <a:solidFill>
                  <a:srgbClr val="1F14FC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1F14FC"/>
                </a:solidFill>
                <a:latin typeface="Arial Black" pitchFamily="34" charset="0"/>
              </a:rPr>
            </a:br>
            <a:endParaRPr lang="ru-RU" sz="3600" dirty="0">
              <a:solidFill>
                <a:srgbClr val="1F14FC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096944" cy="59046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Когда я обосновывал возникшую проблему </a:t>
            </a:r>
          </a:p>
          <a:p>
            <a:pPr algn="l"/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и потребность, то сразу понял: </a:t>
            </a:r>
          </a:p>
          <a:p>
            <a:pPr algn="l"/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-моя задача изготовить настольный светильник</a:t>
            </a:r>
          </a:p>
          <a:p>
            <a:pPr algn="l"/>
            <a:r>
              <a:rPr lang="ru-RU" sz="3800" b="1" i="1" dirty="0" smtClean="0">
                <a:solidFill>
                  <a:srgbClr val="CC0066"/>
                </a:solidFill>
                <a:latin typeface="Monotype Corsiva" pitchFamily="66" charset="0"/>
              </a:rPr>
              <a:t>Выявление основных требований к изделию:</a:t>
            </a:r>
          </a:p>
          <a:p>
            <a:pPr algn="l"/>
            <a:r>
              <a:rPr lang="ru-RU" sz="3800" b="1" u="sng" dirty="0" smtClean="0">
                <a:solidFill>
                  <a:srgbClr val="CC0066"/>
                </a:solidFill>
                <a:latin typeface="Monotype Corsiva" pitchFamily="66" charset="0"/>
              </a:rPr>
              <a:t>-светильник  должен  быть: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красивым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удобным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практичным, сочетаться с интерьером  комнаты 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качественным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экологически- чистым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CC0066"/>
                </a:solidFill>
                <a:latin typeface="Monotype Corsiva" pitchFamily="66" charset="0"/>
              </a:rPr>
              <a:t> недорогим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717032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Идея этого светильника  в том, чтобы корпусные детали сделать из отходов или устаревших частей компьютера, коих становиться вокруг все больше и больше, благодаря все ускоряющемуся техническому прогрессу.</a:t>
            </a:r>
          </a:p>
          <a:p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61019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хотел рассмотреть несколько вариантов светильника и выбрать оптимальные варианты для моего проекта. Посмотрев несколько сайтов, у меня возникло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несколько идей..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 старых компакт -дисков и даже их коробок можно сделать оригинальные вещицы.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75573" y="1"/>
            <a:ext cx="98951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Исследование и развитие идеи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Банк идей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03" y="727000"/>
            <a:ext cx="3240360" cy="24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356" y="836712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56992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6544" y="3501008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Arial Unicode MS" pitchFamily="34" charset="-128"/>
                <a:cs typeface="Arial Unicode MS" pitchFamily="34" charset="-128"/>
              </a:rPr>
              <a:t>Эскизная</a:t>
            </a:r>
            <a:r>
              <a:rPr lang="ru-RU" sz="3600" i="1" dirty="0" smtClean="0">
                <a:solidFill>
                  <a:srgbClr val="FF0000"/>
                </a:solidFill>
                <a:latin typeface="Sylfae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Arial Unicode MS" pitchFamily="34" charset="-128"/>
                <a:cs typeface="Arial Unicode MS" pitchFamily="34" charset="-128"/>
              </a:rPr>
              <a:t>проработка базового варианта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810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2899" y="0"/>
            <a:ext cx="8178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Материалы и инструменты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smtClean="0"/>
              <a:t>D</a:t>
            </a:r>
            <a:r>
              <a:rPr lang="ru-RU" dirty="0" smtClean="0"/>
              <a:t> диски</a:t>
            </a:r>
          </a:p>
          <a:p>
            <a:r>
              <a:rPr lang="ru-RU" dirty="0" smtClean="0"/>
              <a:t>Скотч</a:t>
            </a:r>
          </a:p>
          <a:p>
            <a:r>
              <a:rPr lang="ru-RU" dirty="0" smtClean="0"/>
              <a:t>Двухсторонняя клейкая лента</a:t>
            </a:r>
          </a:p>
          <a:p>
            <a:r>
              <a:rPr lang="ru-RU" dirty="0" smtClean="0"/>
              <a:t>Светодиодный фонарик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Правила безопасности во время работы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Данный вариант абсолютно безопасен в изготовлении ,разве что отрезая ножницами скотч необходимо быть осторожным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940</TotalTime>
  <Words>617</Words>
  <Application>Microsoft Office PowerPoint</Application>
  <PresentationFormat>Экран (4:3)</PresentationFormat>
  <Paragraphs>116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                              </vt:lpstr>
      <vt:lpstr>Обоснование возникшей проблемы и потребности</vt:lpstr>
      <vt:lpstr>Определение конкретной задачи  </vt:lpstr>
      <vt:lpstr>Презентация PowerPoint</vt:lpstr>
      <vt:lpstr>Банк идей</vt:lpstr>
      <vt:lpstr>Эскизная проработка базового варианта </vt:lpstr>
      <vt:lpstr>Презентация PowerPoint</vt:lpstr>
      <vt:lpstr>Правила безопасности во время работы</vt:lpstr>
      <vt:lpstr>Презентация PowerPoint</vt:lpstr>
      <vt:lpstr>Экономическое обоснование</vt:lpstr>
      <vt:lpstr>Презентация PowerPoint</vt:lpstr>
      <vt:lpstr>Презентация PowerPoint</vt:lpstr>
      <vt:lpstr>Светильник получился на славу. Светит очень хорошо и выглядит красиво. Во многом помогли советы учителя. В ходе работы я узнал много интересного. Я доволен работой.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«НОВОТИМОШКИНСКАЯ СРЕДНЯЯ ОБЩЕОБРАЗОВАТЕЛЬНАЯ ШКОЛА» Аксубаевского муниципального района Республики Татарстан</dc:title>
  <dc:creator>Игорь</dc:creator>
  <cp:lastModifiedBy>teacher</cp:lastModifiedBy>
  <cp:revision>107</cp:revision>
  <dcterms:created xsi:type="dcterms:W3CDTF">2012-02-29T15:53:19Z</dcterms:created>
  <dcterms:modified xsi:type="dcterms:W3CDTF">2018-01-21T12:51:00Z</dcterms:modified>
</cp:coreProperties>
</file>