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709" autoAdjust="0"/>
  </p:normalViewPr>
  <p:slideViewPr>
    <p:cSldViewPr>
      <p:cViewPr varScale="1">
        <p:scale>
          <a:sx n="86" d="100"/>
          <a:sy n="86" d="100"/>
        </p:scale>
        <p:origin x="-3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0A118B-CBC3-4434-BCB1-46688E0EA55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71B7D1-A053-45BD-9E39-4E0C2E0213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Урок: География Якутии</a:t>
            </a:r>
            <a:br>
              <a:rPr lang="ru-RU" dirty="0" smtClean="0"/>
            </a:br>
            <a:r>
              <a:rPr lang="ru-RU" dirty="0" smtClean="0"/>
              <a:t>Тест по теме: Реки Якутии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 : МБОУ СОШ </a:t>
            </a:r>
            <a:r>
              <a:rPr lang="ru-RU" dirty="0" err="1" smtClean="0"/>
              <a:t>п.Пеледуй</a:t>
            </a:r>
            <a:endParaRPr lang="ru-RU" dirty="0" smtClean="0"/>
          </a:p>
          <a:p>
            <a:r>
              <a:rPr lang="ru-RU" dirty="0" smtClean="0"/>
              <a:t>Подготовила ученица 11 «А» класса Смачных В.Е</a:t>
            </a:r>
          </a:p>
          <a:p>
            <a:r>
              <a:rPr lang="ru-RU" dirty="0" smtClean="0"/>
              <a:t>Учитель: Наумова И.Л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5904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9.Какая река имеет длину 2270км.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А)Колыма                 В)</a:t>
            </a:r>
            <a:r>
              <a:rPr lang="ru-RU" dirty="0" err="1" smtClean="0"/>
              <a:t>Олёкма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Б)Оленёк                  Г)Витим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" name="Рисунок 7" descr="ОЛ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62"/>
            <a:ext cx="7500958" cy="28530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10.О какой реке идёт речь?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«Река начинается с северных склонов водораздельных хребтов, обрамляющих Тихий океан, и подходит к северо-восточной части Якутии.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На реке находится ГЭС, которая обеспечивает электроэнергией большую часть Магаданской области и Магадана.»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       А)</a:t>
            </a:r>
            <a:r>
              <a:rPr lang="ru-RU" dirty="0" err="1" smtClean="0"/>
              <a:t>Анабар</a:t>
            </a:r>
            <a:r>
              <a:rPr lang="ru-RU" dirty="0" smtClean="0"/>
              <a:t>            В)Вилюй </a:t>
            </a:r>
          </a:p>
          <a:p>
            <a:pPr>
              <a:buNone/>
            </a:pPr>
            <a:r>
              <a:rPr lang="ru-RU" dirty="0" smtClean="0"/>
              <a:t>        Б)Оленёк            Г)Колыма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019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11.В честь каких рек названы расположенные на них населенные пункты?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А)</a:t>
            </a:r>
            <a:r>
              <a:rPr lang="ru-RU" dirty="0" err="1" smtClean="0"/>
              <a:t>Анабар</a:t>
            </a:r>
            <a:r>
              <a:rPr lang="ru-RU" dirty="0" smtClean="0"/>
              <a:t>                             В)Яна</a:t>
            </a:r>
          </a:p>
          <a:p>
            <a:pPr>
              <a:buNone/>
            </a:pPr>
            <a:r>
              <a:rPr lang="ru-RU" dirty="0" smtClean="0"/>
              <a:t>         Б)Витим                               Г)Оленёк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747712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0191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12.На какой реке находится памятник ,который в 2002г. вошел в список</a:t>
            </a:r>
            <a:br>
              <a:rPr lang="ru-RU" sz="3100" dirty="0" smtClean="0"/>
            </a:br>
            <a:r>
              <a:rPr lang="ru-RU" sz="3100" dirty="0" smtClean="0"/>
              <a:t> Всемирного наследия ЮНЕСКО?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А) Лена                                  В) Оленёк</a:t>
            </a:r>
          </a:p>
          <a:p>
            <a:pPr>
              <a:buNone/>
            </a:pPr>
            <a:r>
              <a:rPr lang="ru-RU" dirty="0" smtClean="0"/>
              <a:t>    Б) Индигирка                       Г) Яна </a:t>
            </a:r>
            <a:endParaRPr lang="ru-RU" dirty="0"/>
          </a:p>
        </p:txBody>
      </p:sp>
      <p:pic>
        <p:nvPicPr>
          <p:cNvPr id="4" name="Рисунок 3" descr="1467916194111940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286124"/>
            <a:ext cx="728667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733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13.На какой реке </a:t>
            </a:r>
            <a:r>
              <a:rPr lang="ru-RU" sz="3600" dirty="0" err="1" smtClean="0"/>
              <a:t>находилосьбольшая</a:t>
            </a:r>
            <a:r>
              <a:rPr lang="ru-RU" sz="3600" dirty="0" smtClean="0"/>
              <a:t> часть лагерей </a:t>
            </a:r>
            <a:r>
              <a:rPr lang="ru-RU" sz="3600" dirty="0" err="1" smtClean="0"/>
              <a:t>ГУЛАГа</a:t>
            </a:r>
            <a:r>
              <a:rPr lang="ru-RU" sz="3600" dirty="0" smtClean="0"/>
              <a:t> в северо-востоке   </a:t>
            </a:r>
            <a:br>
              <a:rPr lang="ru-RU" sz="3600" dirty="0" smtClean="0"/>
            </a:br>
            <a:r>
              <a:rPr lang="ru-RU" sz="3600" dirty="0" smtClean="0"/>
              <a:t>СССР?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А) Колыма                 В) Индигирка</a:t>
            </a:r>
          </a:p>
          <a:p>
            <a:pPr>
              <a:buNone/>
            </a:pPr>
            <a:r>
              <a:rPr lang="ru-RU" dirty="0" smtClean="0"/>
              <a:t>      Б) Лена                        Г) </a:t>
            </a:r>
            <a:r>
              <a:rPr lang="ru-RU" dirty="0" err="1" smtClean="0"/>
              <a:t>Анабар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688182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0191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14. Какая река изображена на карте (выделена черным цветом)?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А) </a:t>
            </a:r>
            <a:r>
              <a:rPr lang="ru-RU" dirty="0" err="1" smtClean="0"/>
              <a:t>Анабар</a:t>
            </a: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Б) Оленёк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В) Колыма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Г) Индигирка  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45005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84479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15.Установите соответствия между местом расположением и притоками Лены.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1)Левые притоки                                            2)Правые притоки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А) Вилюй   </a:t>
            </a:r>
          </a:p>
          <a:p>
            <a:pPr>
              <a:buNone/>
            </a:pPr>
            <a:r>
              <a:rPr lang="ru-RU" dirty="0" smtClean="0"/>
              <a:t>    Б)  Витим                                                                              В) Кута                                                                                                                   Г)  Алдан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В                                              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Б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АВ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А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В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В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Б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АВ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Б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Г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БГ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А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А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А</a:t>
            </a:r>
          </a:p>
          <a:p>
            <a:pPr marL="633222" indent="-514350">
              <a:buFont typeface="+mj-lt"/>
              <a:buAutoNum type="arabicParenR"/>
            </a:pPr>
            <a:r>
              <a:rPr lang="ru-RU" dirty="0" smtClean="0"/>
              <a:t>1-АВ; 2-БГ;</a:t>
            </a:r>
          </a:p>
          <a:p>
            <a:pPr marL="633222" indent="-514350">
              <a:buFont typeface="+mj-lt"/>
              <a:buAutoNum type="arabicParenR"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1.Кто открыл реку Лену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719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А) П.И.Бекетов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Б)Ермак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В)</a:t>
            </a:r>
            <a:r>
              <a:rPr lang="ru-RU" dirty="0" err="1" smtClean="0"/>
              <a:t>П.Д.Пянда</a:t>
            </a: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Г)</a:t>
            </a:r>
            <a:r>
              <a:rPr lang="ru-RU" dirty="0" err="1" smtClean="0"/>
              <a:t>Витус</a:t>
            </a:r>
            <a:r>
              <a:rPr lang="ru-RU" dirty="0" smtClean="0"/>
              <a:t> Беринг </a:t>
            </a:r>
          </a:p>
          <a:p>
            <a:endParaRPr lang="ru-RU" dirty="0"/>
          </a:p>
        </p:txBody>
      </p:sp>
      <p:pic>
        <p:nvPicPr>
          <p:cNvPr id="4" name="Рисунок 3" descr="pend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785926"/>
            <a:ext cx="3857652" cy="467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2.О какой реке идёт речь?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«Это самый длинный приток реки Лены»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А) Алдан            В)Витим </a:t>
            </a:r>
          </a:p>
          <a:p>
            <a:pPr>
              <a:buNone/>
            </a:pPr>
            <a:r>
              <a:rPr lang="ru-RU" dirty="0" smtClean="0"/>
              <a:t>                  Б) Вилюй            Г)</a:t>
            </a:r>
            <a:r>
              <a:rPr lang="ru-RU" dirty="0" err="1" smtClean="0"/>
              <a:t>Анабар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вилюй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714752"/>
            <a:ext cx="7143800" cy="27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630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3.Какие из рек НЕ являются притоками Лены?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434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А) Оленёк           В)</a:t>
            </a:r>
            <a:r>
              <a:rPr lang="ru-RU" dirty="0" err="1" smtClean="0"/>
              <a:t>Анабар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Б)</a:t>
            </a:r>
            <a:r>
              <a:rPr lang="ru-RU" dirty="0" err="1" smtClean="0"/>
              <a:t>Олёкма</a:t>
            </a:r>
            <a:r>
              <a:rPr lang="ru-RU" dirty="0" smtClean="0"/>
              <a:t>           Г) Алдан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лен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357562"/>
            <a:ext cx="8286808" cy="3048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59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4.Какая река </a:t>
            </a:r>
            <a:r>
              <a:rPr lang="ru-RU" dirty="0" smtClean="0"/>
              <a:t>в Якутии переводится </a:t>
            </a:r>
            <a:r>
              <a:rPr lang="ru-RU" dirty="0" smtClean="0"/>
              <a:t>как «Гусь»?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А) Яна                 В) Индигирка </a:t>
            </a:r>
          </a:p>
          <a:p>
            <a:pPr>
              <a:buNone/>
            </a:pPr>
            <a:r>
              <a:rPr lang="ru-RU" dirty="0" smtClean="0"/>
              <a:t>                Б) Вилюй           Г) Оленёк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86124"/>
            <a:ext cx="7143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59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5.Какая река переводится как «Собачья река»?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А) Яна                  В)Индигирка  </a:t>
            </a:r>
          </a:p>
          <a:p>
            <a:pPr>
              <a:buNone/>
            </a:pPr>
            <a:r>
              <a:rPr lang="ru-RU" dirty="0" smtClean="0"/>
              <a:t>             Б) Оленёк           Г)Витим 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6286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6.Какая река имеет длину 872 км.?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А) </a:t>
            </a:r>
            <a:r>
              <a:rPr lang="ru-RU" dirty="0" err="1" smtClean="0"/>
              <a:t>Анабар</a:t>
            </a:r>
            <a:r>
              <a:rPr lang="ru-RU" dirty="0" smtClean="0"/>
              <a:t>                  В) Яна</a:t>
            </a:r>
          </a:p>
          <a:p>
            <a:pPr>
              <a:buNone/>
            </a:pPr>
            <a:r>
              <a:rPr lang="ru-RU" dirty="0" smtClean="0"/>
              <a:t>                 Б)  Индигирка         Г) Оленёк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86124"/>
            <a:ext cx="7143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01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7.Какая река </a:t>
            </a:r>
            <a:r>
              <a:rPr lang="ru-RU" dirty="0" smtClean="0"/>
              <a:t>Якутии считается </a:t>
            </a:r>
            <a:r>
              <a:rPr lang="ru-RU" dirty="0" smtClean="0"/>
              <a:t>самой холодной рекой на планете?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А) Лена                     В)</a:t>
            </a:r>
            <a:r>
              <a:rPr lang="ru-RU" dirty="0" err="1" smtClean="0"/>
              <a:t>Анабар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Б) Индигирка        Г) Яна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6286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161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8.В бассейне каких рек расположены месторождения алмазов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А) Вилюй                   В)</a:t>
            </a:r>
            <a:r>
              <a:rPr lang="ru-RU" dirty="0" err="1" smtClean="0"/>
              <a:t>Анабар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Б)Колыма                  Г)Лена</a:t>
            </a:r>
          </a:p>
          <a:p>
            <a:endParaRPr lang="ru-RU" dirty="0"/>
          </a:p>
        </p:txBody>
      </p:sp>
      <p:pic>
        <p:nvPicPr>
          <p:cNvPr id="4" name="Picture 4" descr="http://static.panoramio.com/photos/large/7357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40968"/>
            <a:ext cx="655272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</TotalTime>
  <Words>365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Урок: География Якутии Тест по теме: Реки Якутии</vt:lpstr>
      <vt:lpstr>1.Кто открыл реку Лену </vt:lpstr>
      <vt:lpstr>2.О какой реке идёт речь?  </vt:lpstr>
      <vt:lpstr>3.Какие из рек НЕ являются притоками Лены?  </vt:lpstr>
      <vt:lpstr>4.Какая река в Якутии переводится как «Гусь»? </vt:lpstr>
      <vt:lpstr>5.Какая река переводится как «Собачья река»? </vt:lpstr>
      <vt:lpstr>6.Какая река имеет длину 872 км.? </vt:lpstr>
      <vt:lpstr>7.Какая река Якутии считается самой холодной рекой на планете? </vt:lpstr>
      <vt:lpstr>8.В бассейне каких рек расположены месторождения алмазов?</vt:lpstr>
      <vt:lpstr>9.Какая река имеет длину 2270км. ? </vt:lpstr>
      <vt:lpstr>10.О какой реке идёт речь?  </vt:lpstr>
      <vt:lpstr>11.В честь каких рек названы расположенные на них населенные пункты? </vt:lpstr>
      <vt:lpstr>12.На какой реке находится памятник ,который в 2002г. вошел в список  Всемирного наследия ЮНЕСКО?  </vt:lpstr>
      <vt:lpstr>13.На какой реке находилосьбольшая часть лагерей ГУЛАГа в северо-востоке    СССР? </vt:lpstr>
      <vt:lpstr>14. Какая река изображена на карте (выделена черным цветом)? </vt:lpstr>
      <vt:lpstr>15.Установите соответствия между местом расположением и притоками Лены. </vt:lpstr>
      <vt:lpstr>Ответы: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Урок: География Якутии Тест по теме: Реки Якутии</dc:title>
  <dc:creator>ZZZ</dc:creator>
  <cp:lastModifiedBy>YYY</cp:lastModifiedBy>
  <cp:revision>10</cp:revision>
  <dcterms:created xsi:type="dcterms:W3CDTF">2017-12-10T06:25:34Z</dcterms:created>
  <dcterms:modified xsi:type="dcterms:W3CDTF">2018-01-22T13:18:04Z</dcterms:modified>
</cp:coreProperties>
</file>