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9" r:id="rId8"/>
    <p:sldId id="268" r:id="rId9"/>
    <p:sldId id="261" r:id="rId10"/>
    <p:sldId id="262" r:id="rId11"/>
    <p:sldId id="270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DC782-3E70-4F92-BE83-0374F3F38A04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F2EEE-7AFD-42CB-A122-2B38E662E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0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F2EEE-7AFD-42CB-A122-2B38E662E0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1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EA070FD-1059-4B34-AEBF-476D33A3CDF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E094A4-9DBA-4F81-97EA-65E5E23AAF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70FD-1059-4B34-AEBF-476D33A3CDF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94A4-9DBA-4F81-97EA-65E5E23AAF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EA070FD-1059-4B34-AEBF-476D33A3CDF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9E094A4-9DBA-4F81-97EA-65E5E23AAF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70FD-1059-4B34-AEBF-476D33A3CDF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E094A4-9DBA-4F81-97EA-65E5E23AAF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70FD-1059-4B34-AEBF-476D33A3CDF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9E094A4-9DBA-4F81-97EA-65E5E23AAF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A070FD-1059-4B34-AEBF-476D33A3CDF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E094A4-9DBA-4F81-97EA-65E5E23AAF3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A070FD-1059-4B34-AEBF-476D33A3CDF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E094A4-9DBA-4F81-97EA-65E5E23AAF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70FD-1059-4B34-AEBF-476D33A3CDF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E094A4-9DBA-4F81-97EA-65E5E23AAF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70FD-1059-4B34-AEBF-476D33A3CDF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E094A4-9DBA-4F81-97EA-65E5E23AAF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70FD-1059-4B34-AEBF-476D33A3CDF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E094A4-9DBA-4F81-97EA-65E5E23AAF3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EA070FD-1059-4B34-AEBF-476D33A3CDF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9E094A4-9DBA-4F81-97EA-65E5E23AAF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A070FD-1059-4B34-AEBF-476D33A3CDF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E094A4-9DBA-4F81-97EA-65E5E23AAF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819867"/>
          </a:xfrm>
        </p:spPr>
        <p:txBody>
          <a:bodyPr>
            <a:normAutofit/>
          </a:bodyPr>
          <a:lstStyle/>
          <a:p>
            <a:r>
              <a:rPr lang="ru-RU" dirty="0"/>
              <a:t>Г</a:t>
            </a:r>
            <a:r>
              <a:rPr lang="ru-RU" dirty="0" smtClean="0"/>
              <a:t>орные породы и строение Земли 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3284984"/>
            <a:ext cx="2555776" cy="252028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Проект подготовил: </a:t>
            </a:r>
          </a:p>
          <a:p>
            <a:r>
              <a:rPr lang="ru-RU" sz="1800" smtClean="0">
                <a:solidFill>
                  <a:schemeClr val="tx1"/>
                </a:solidFill>
              </a:rPr>
              <a:t>ученик </a:t>
            </a:r>
            <a:r>
              <a:rPr lang="ru-RU" sz="1800" smtClean="0">
                <a:solidFill>
                  <a:schemeClr val="tx1"/>
                </a:solidFill>
              </a:rPr>
              <a:t>8 </a:t>
            </a:r>
            <a:r>
              <a:rPr lang="ru-RU" sz="1800" smtClean="0">
                <a:solidFill>
                  <a:schemeClr val="tx1"/>
                </a:solidFill>
              </a:rPr>
              <a:t>класса </a:t>
            </a:r>
            <a:r>
              <a:rPr lang="ru-RU" sz="1800" dirty="0" smtClean="0">
                <a:solidFill>
                  <a:schemeClr val="tx1"/>
                </a:solidFill>
              </a:rPr>
              <a:t>Б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МБОУ «СОШ №23»</a:t>
            </a:r>
          </a:p>
          <a:p>
            <a:r>
              <a:rPr lang="ru-RU" sz="1800" dirty="0" err="1" smtClean="0">
                <a:solidFill>
                  <a:schemeClr val="tx1"/>
                </a:solidFill>
              </a:rPr>
              <a:t>Надёжкин</a:t>
            </a:r>
            <a:r>
              <a:rPr lang="ru-RU" sz="1800" dirty="0" smtClean="0">
                <a:solidFill>
                  <a:schemeClr val="tx1"/>
                </a:solidFill>
              </a:rPr>
              <a:t> Евгений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Руководитель: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Учитель географии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</a:t>
            </a:r>
            <a:r>
              <a:rPr lang="ru-RU" sz="1800" dirty="0" err="1" smtClean="0">
                <a:solidFill>
                  <a:schemeClr val="tx1"/>
                </a:solidFill>
              </a:rPr>
              <a:t>адыкова</a:t>
            </a:r>
            <a:r>
              <a:rPr lang="ru-RU" sz="1800" dirty="0" smtClean="0">
                <a:solidFill>
                  <a:schemeClr val="tx1"/>
                </a:solidFill>
              </a:rPr>
              <a:t> Марина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8504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Метаморфические горные породы: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80" y="1844824"/>
            <a:ext cx="9130834" cy="455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О реликтовой структуре говорят в том случае, когда в породе сохраняется текстура исходной материнской породы. Так в метаморфизованных осадочных породах сохраняется их слоистость. В условиях одностороннего давления создаются благоприятные условия для развития минералов, вытянутых в одном или двух направлениях (призматических, игольчатых и др.), а также для их упорядоченной переориентации в горных породах.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В результате образуются следующие основные виды текстур: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>
                <a:ea typeface="Calibri"/>
                <a:cs typeface="Times New Roman"/>
              </a:rPr>
              <a:t>сланцеватая</a:t>
            </a:r>
            <a:r>
              <a:rPr lang="ru-RU" dirty="0">
                <a:ea typeface="Calibri"/>
                <a:cs typeface="Times New Roman"/>
              </a:rPr>
              <a:t> — при однообразной ориентировке пластинчатых или удлиненных зерен;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>
                <a:ea typeface="Calibri"/>
                <a:cs typeface="Times New Roman"/>
              </a:rPr>
              <a:t>полосчатая</a:t>
            </a:r>
            <a:r>
              <a:rPr lang="ru-RU" dirty="0">
                <a:ea typeface="Calibri"/>
                <a:cs typeface="Times New Roman"/>
              </a:rPr>
              <a:t> — при линейном обособлении отдельных минералов или их скоплений;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 err="1">
                <a:ea typeface="Calibri"/>
                <a:cs typeface="Times New Roman"/>
              </a:rPr>
              <a:t>плойчатая</a:t>
            </a:r>
            <a:r>
              <a:rPr lang="ru-RU" dirty="0">
                <a:ea typeface="Calibri"/>
                <a:cs typeface="Times New Roman"/>
              </a:rPr>
              <a:t> — когда минеральные обособления смяты в мелкие складки;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>
                <a:ea typeface="Calibri"/>
                <a:cs typeface="Times New Roman"/>
              </a:rPr>
              <a:t>очковая</a:t>
            </a:r>
            <a:r>
              <a:rPr lang="ru-RU" dirty="0">
                <a:ea typeface="Calibri"/>
                <a:cs typeface="Times New Roman"/>
              </a:rPr>
              <a:t> или </a:t>
            </a:r>
            <a:r>
              <a:rPr lang="ru-RU" b="1" dirty="0">
                <a:ea typeface="Calibri"/>
                <a:cs typeface="Times New Roman"/>
              </a:rPr>
              <a:t>линзовидная</a:t>
            </a:r>
            <a:r>
              <a:rPr lang="ru-RU" dirty="0">
                <a:ea typeface="Calibri"/>
                <a:cs typeface="Times New Roman"/>
              </a:rPr>
              <a:t>, образованная линзовидными, параллельно ориентированными скоплениями минералов и некоторые другие.</a:t>
            </a:r>
          </a:p>
        </p:txBody>
      </p:sp>
    </p:spTree>
    <p:extLst>
      <p:ext uri="{BB962C8B-B14F-4D97-AF65-F5344CB8AC3E}">
        <p14:creationId xmlns:p14="http://schemas.microsoft.com/office/powerpoint/2010/main" val="21567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ownloads\krugovorot_gornyh_porod_thum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21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emlyanin.info/wp-content/uploads/2012/11/obrazovanie_gornaya_poroda-620x46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16805" y="332656"/>
            <a:ext cx="7510389" cy="103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ea typeface="Calibri"/>
                <a:cs typeface="Times New Roman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1533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754"/>
            <a:ext cx="6192688" cy="1259006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 smtClean="0"/>
              <a:t>Оброзование</a:t>
            </a:r>
            <a:r>
              <a:rPr lang="ru-RU" sz="4800" dirty="0" smtClean="0"/>
              <a:t> горных пород: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683568" y="1668887"/>
            <a:ext cx="7848871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rPr>
              <a:t>С тех пор как образовалась земная кора, в ней не прекращаются процессы, постоянно изменяющие её строение и состав. За миллионы лет геологической эволюции нашей планеты одни горные породы поднялись из земных недр на поверхность, а другие, наоборот, ушли вглубь. Геологические процессы, изменяющие поверхность нашей планеты, иногда совершаются настолько быстро, что мы можем стать их свидетелями (землетрясения, извержения вулканов, горные оползни), а могут протекать медленно и незаметно в течение миллионов лет, причём ведущую роль в формировании земной коры играют именно последние.</a:t>
            </a:r>
            <a:endParaRPr lang="ru-RU" sz="24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68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86721"/>
            <a:ext cx="7272808" cy="6013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tx2"/>
                </a:solidFill>
                <a:ea typeface="Calibri"/>
                <a:cs typeface="Times New Roman"/>
              </a:rPr>
              <a:t>Главный источник энергии внутренних процессов — внутреннее тепло Земли, образующееся в результате распада радиоактивных элементов, а источником энергии внешних процессов является тепло, получаемое нашей планетой от Солнца.</a:t>
            </a:r>
            <a:br>
              <a:rPr lang="ru-RU" sz="2400" dirty="0">
                <a:solidFill>
                  <a:schemeClr val="tx2"/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schemeClr val="tx2"/>
                </a:solidFill>
                <a:ea typeface="Calibri"/>
                <a:cs typeface="Times New Roman"/>
              </a:rPr>
              <a:t>Оба случая, однако, сопряжены с изменениями горных пород, составляющих земную кору. Экзогенные процессы — это геологические изменения (выветривание, эрозия), происходящие на поверхности Земли или на небольшой глубине в земной коре под воздействием сил, вызванных теплом Солнца, силой тяжести и жизнедеятельностью организмов. Эндогенные процессы (орогенез, метаморфизм) протекают в глубинах Земли.</a:t>
            </a:r>
          </a:p>
        </p:txBody>
      </p:sp>
    </p:spTree>
    <p:extLst>
      <p:ext uri="{BB962C8B-B14F-4D97-AF65-F5344CB8AC3E}">
        <p14:creationId xmlns:p14="http://schemas.microsoft.com/office/powerpoint/2010/main" val="40549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zemlyanin.info/wp-content/uploads/2012/11/gornaya_poroda-620x3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6306"/>
            <a:ext cx="8208913" cy="49685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66516" y="196419"/>
            <a:ext cx="8137933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chemeClr val="tx2"/>
                </a:solidFill>
                <a:ea typeface="Calibri"/>
                <a:cs typeface="Times New Roman"/>
              </a:rPr>
              <a:t>Пример образования горных </a:t>
            </a:r>
            <a:r>
              <a:rPr lang="ru-RU" sz="4000" dirty="0" smtClean="0">
                <a:solidFill>
                  <a:schemeClr val="tx2"/>
                </a:solidFill>
                <a:ea typeface="Calibri"/>
                <a:cs typeface="Times New Roman"/>
              </a:rPr>
              <a:t>пород:</a:t>
            </a:r>
            <a:endParaRPr lang="ru-RU" sz="40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90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5690592" cy="1040160"/>
          </a:xfrm>
        </p:spPr>
        <p:txBody>
          <a:bodyPr/>
          <a:lstStyle/>
          <a:p>
            <a:r>
              <a:rPr lang="ru-RU" dirty="0" smtClean="0"/>
              <a:t>Группы горных пород: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5120" y="2491974"/>
            <a:ext cx="8496944" cy="431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tx2"/>
                </a:solidFill>
                <a:ea typeface="Calibri"/>
                <a:cs typeface="Times New Roman"/>
              </a:rPr>
              <a:t>1 </a:t>
            </a:r>
            <a:r>
              <a:rPr lang="ru-RU" sz="2800" dirty="0">
                <a:solidFill>
                  <a:schemeClr val="tx2"/>
                </a:solidFill>
                <a:ea typeface="Calibri"/>
                <a:cs typeface="Times New Roman"/>
              </a:rPr>
              <a:t>– изверженные (магматические) – образуются при кристаллизации застывающей магмы и лавы;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tx2"/>
                </a:solidFill>
                <a:ea typeface="Calibri"/>
                <a:cs typeface="Times New Roman"/>
              </a:rPr>
              <a:t>2 – осадочные – продукты разрушения других пород и накопления остатков организмов;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tx2"/>
                </a:solidFill>
                <a:ea typeface="Calibri"/>
                <a:cs typeface="Times New Roman"/>
              </a:rPr>
              <a:t>3 – метаморфические – образуются из магматических и осадочных пород в результате их изменений под действием высоких температур, давлений и химически активных веществ.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008" y="1510013"/>
            <a:ext cx="892899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chemeClr val="tx2"/>
                </a:solidFill>
                <a:ea typeface="Calibri"/>
                <a:cs typeface="Times New Roman"/>
              </a:rPr>
              <a:t>Горные породы можно разделить на три типа:</a:t>
            </a:r>
          </a:p>
        </p:txBody>
      </p:sp>
    </p:spTree>
    <p:extLst>
      <p:ext uri="{BB962C8B-B14F-4D97-AF65-F5344CB8AC3E}">
        <p14:creationId xmlns:p14="http://schemas.microsoft.com/office/powerpoint/2010/main" val="27176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Магматические горные породы:</a:t>
            </a:r>
            <a:endParaRPr lang="ru-RU" dirty="0"/>
          </a:p>
        </p:txBody>
      </p:sp>
      <p:pic>
        <p:nvPicPr>
          <p:cNvPr id="3074" name="Picture 2" descr="C:\Users\Пользователь\Downloads\220px-Igneous_rock_Santoroni_Gree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" y="1484784"/>
            <a:ext cx="442690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ownloads\220px-GabbroRockCree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10" y="3717033"/>
            <a:ext cx="4658431" cy="309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7057"/>
            <a:ext cx="7222232" cy="559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68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Метаморфические горные породы:</a:t>
            </a:r>
            <a:endParaRPr lang="ru-RU" dirty="0"/>
          </a:p>
        </p:txBody>
      </p:sp>
      <p:pic>
        <p:nvPicPr>
          <p:cNvPr id="1027" name="Picture 3" descr="C:\Users\Пользователь\Downloads\metamorphosis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3999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3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4888" cy="1040160"/>
          </a:xfrm>
        </p:spPr>
        <p:txBody>
          <a:bodyPr>
            <a:noAutofit/>
          </a:bodyPr>
          <a:lstStyle/>
          <a:p>
            <a:r>
              <a:rPr lang="ru-RU" sz="6600" dirty="0" smtClean="0"/>
              <a:t>Понятие метаморфоз:</a:t>
            </a:r>
            <a:endParaRPr lang="ru-RU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2031" y="1772816"/>
            <a:ext cx="7488832" cy="4680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Под </a:t>
            </a:r>
            <a:r>
              <a:rPr lang="ru-RU" b="1" dirty="0">
                <a:ea typeface="Calibri"/>
                <a:cs typeface="Times New Roman"/>
              </a:rPr>
              <a:t>метаморфизмом</a:t>
            </a:r>
            <a:r>
              <a:rPr lang="ru-RU" dirty="0">
                <a:ea typeface="Calibri"/>
                <a:cs typeface="Times New Roman"/>
              </a:rPr>
              <a:t> понимают изменение и преобразование горных пород под влиянием различных эндогенных геологических процессов, вызывающих значительные изменения термодинамических условий (прежде всего температуры и давления). Все преобразования в горных породах при процессах метаморфизма происходят путем их перекристаллизации в твердом состоянии. Метаморфизму могут подвергаться горные породы любого происхождения — осадочные, магматические и ранее существовавшие метаморфические. Степень изменения первичных горных пород (степень метаморфизма) может быть самой различной — от незначительных преобразований до полного изменения состава и облика пород.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Главными причинами, или факторами метаморфизма горных пород, являются температура, давление и химически активные вещества — растворы и летучие соединения.</a:t>
            </a:r>
          </a:p>
        </p:txBody>
      </p:sp>
    </p:spTree>
    <p:extLst>
      <p:ext uri="{BB962C8B-B14F-4D97-AF65-F5344CB8AC3E}">
        <p14:creationId xmlns:p14="http://schemas.microsoft.com/office/powerpoint/2010/main" val="38338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71</TotalTime>
  <Words>321</Words>
  <Application>Microsoft Office PowerPoint</Application>
  <PresentationFormat>Экран (4:3)</PresentationFormat>
  <Paragraphs>31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Times New Roman</vt:lpstr>
      <vt:lpstr>Tw Cen MT</vt:lpstr>
      <vt:lpstr>Wingdings</vt:lpstr>
      <vt:lpstr>Wingdings 2</vt:lpstr>
      <vt:lpstr>Обычная</vt:lpstr>
      <vt:lpstr>Горные породы и строение Земли .</vt:lpstr>
      <vt:lpstr>Оброзование горных пород:</vt:lpstr>
      <vt:lpstr>Презентация PowerPoint</vt:lpstr>
      <vt:lpstr>Презентация PowerPoint</vt:lpstr>
      <vt:lpstr>Группы горных пород: </vt:lpstr>
      <vt:lpstr>Магматические горные породы:</vt:lpstr>
      <vt:lpstr>Презентация PowerPoint</vt:lpstr>
      <vt:lpstr>Метаморфические горные породы:</vt:lpstr>
      <vt:lpstr>Понятие метаморфоз:</vt:lpstr>
      <vt:lpstr>Метаморфические горные породы: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Горные породы и строение Земли в посёлке Айхал.</dc:title>
  <dc:creator>Пользователь</dc:creator>
  <cp:lastModifiedBy>Кадыкова Марина Александровна</cp:lastModifiedBy>
  <cp:revision>9</cp:revision>
  <dcterms:created xsi:type="dcterms:W3CDTF">2017-02-20T11:36:02Z</dcterms:created>
  <dcterms:modified xsi:type="dcterms:W3CDTF">2018-01-24T06:51:57Z</dcterms:modified>
</cp:coreProperties>
</file>