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8" r:id="rId9"/>
    <p:sldId id="262" r:id="rId10"/>
    <p:sldId id="270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14A568-B97A-4831-994A-BF6144DC37A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D06C6D-0107-4B44-B7DB-C1B664B3783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455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A568-B97A-4831-994A-BF6144DC37A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6C6D-0107-4B44-B7DB-C1B664B37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29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A568-B97A-4831-994A-BF6144DC37A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6C6D-0107-4B44-B7DB-C1B664B37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6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A568-B97A-4831-994A-BF6144DC37A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6C6D-0107-4B44-B7DB-C1B664B37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8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E14A568-B97A-4831-994A-BF6144DC37A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D06C6D-0107-4B44-B7DB-C1B664B3783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54867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A568-B97A-4831-994A-BF6144DC37A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6C6D-0107-4B44-B7DB-C1B664B37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904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A568-B97A-4831-994A-BF6144DC37A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6C6D-0107-4B44-B7DB-C1B664B37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8070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A568-B97A-4831-994A-BF6144DC37A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6C6D-0107-4B44-B7DB-C1B664B37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8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A568-B97A-4831-994A-BF6144DC37A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6C6D-0107-4B44-B7DB-C1B664B37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3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E14A568-B97A-4831-994A-BF6144DC37A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5D06C6D-0107-4B44-B7DB-C1B664B378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94846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E14A568-B97A-4831-994A-BF6144DC37A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5D06C6D-0107-4B44-B7DB-C1B664B37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9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E14A568-B97A-4831-994A-BF6144DC37A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D06C6D-0107-4B44-B7DB-C1B664B3783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305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069C6-455B-4832-9C47-1E8C94B42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790" y="63584"/>
            <a:ext cx="11255209" cy="4394988"/>
          </a:xfrm>
        </p:spPr>
        <p:txBody>
          <a:bodyPr/>
          <a:lstStyle/>
          <a:p>
            <a:r>
              <a:rPr lang="ru-RU" sz="4400" dirty="0"/>
              <a:t>Исследовательская работа на тему: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сравнение производительности дуговых способов сварки 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30D13C-5B40-430E-BFF7-666860E77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272" y="4148666"/>
            <a:ext cx="3911727" cy="1802189"/>
          </a:xfrm>
        </p:spPr>
        <p:txBody>
          <a:bodyPr/>
          <a:lstStyle/>
          <a:p>
            <a:pPr algn="r"/>
            <a:r>
              <a:rPr lang="ru-RU" dirty="0" smtClean="0"/>
              <a:t>Выполнили студенты группы 22СПк1:</a:t>
            </a:r>
          </a:p>
          <a:p>
            <a:pPr algn="r"/>
            <a:r>
              <a:rPr lang="ru-RU" dirty="0" smtClean="0"/>
              <a:t>Новиков </a:t>
            </a:r>
            <a:r>
              <a:rPr lang="ru-RU" dirty="0"/>
              <a:t>Олег Низовцев Андрей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53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22875E-A4A7-E9CE-5F11-AA06326B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31E7B54-3344-B910-1D77-C33677012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85" y="0"/>
            <a:ext cx="7874393" cy="6991048"/>
          </a:xfrm>
        </p:spPr>
      </p:pic>
    </p:spTree>
    <p:extLst>
      <p:ext uri="{BB962C8B-B14F-4D97-AF65-F5344CB8AC3E}">
        <p14:creationId xmlns:p14="http://schemas.microsoft.com/office/powerpoint/2010/main" val="4187753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0CBCF3-A1B0-45C6-8B43-0204DDD5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Лучшая сварка для производства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2825D9-390B-4BCD-BA34-43B2B1498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844322" cy="4189614"/>
          </a:xfrm>
        </p:spPr>
        <p:txBody>
          <a:bodyPr/>
          <a:lstStyle/>
          <a:p>
            <a:r>
              <a:rPr lang="ru-RU" dirty="0"/>
              <a:t>Мы провели эксперимент в котором сравнили все три типа сварки.  Основным критериями для нас является быстрота сварки и необходимость последующей обработки. Мы подготовили 6 пластин размерами 300мм на 60мм и сварили тавровое соединение, измерили потраченное время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4516F5-8022-D4F4-1FB6-36FB3FDA4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38" y="1874517"/>
            <a:ext cx="4668762" cy="456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7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DE89B12-AE34-05BE-7538-B1C6609791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r="9783"/>
          <a:stretch/>
        </p:blipFill>
        <p:spPr>
          <a:xfrm>
            <a:off x="422808" y="229809"/>
            <a:ext cx="6862619" cy="6398381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4BE423D-1B1C-4AF0-8A96-656FAD20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Мма</a:t>
            </a:r>
            <a:r>
              <a:rPr lang="ru-RU" dirty="0"/>
              <a:t>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79CBB3F-3922-47B0-9715-CC30D34F6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Для сварки электродом мы потратили 1 минуту 40 секунд.</a:t>
            </a:r>
          </a:p>
          <a:p>
            <a:r>
              <a:rPr lang="ru-RU" dirty="0"/>
              <a:t>Но после сварки нам потребовалась зачистка шва на которую было потрачено еще 40 секунд. </a:t>
            </a:r>
          </a:p>
          <a:p>
            <a:r>
              <a:rPr lang="ru-RU" dirty="0"/>
              <a:t>Всего было потрачено 2 минуты 20 секунд </a:t>
            </a:r>
          </a:p>
          <a:p>
            <a:r>
              <a:rPr lang="ru-RU" dirty="0"/>
              <a:t>Нами было потрачено два электрода общей стоимостью 30 рублей </a:t>
            </a:r>
          </a:p>
        </p:txBody>
      </p:sp>
    </p:spTree>
    <p:extLst>
      <p:ext uri="{BB962C8B-B14F-4D97-AF65-F5344CB8AC3E}">
        <p14:creationId xmlns:p14="http://schemas.microsoft.com/office/powerpoint/2010/main" val="2611802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907F54-4EC7-3E6A-D2F9-8EA98EC4B7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5" b="23755"/>
          <a:stretch/>
        </p:blipFill>
        <p:spPr>
          <a:xfrm>
            <a:off x="564213" y="322225"/>
            <a:ext cx="6579810" cy="621355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0D2CE6E-58C2-460F-B7A5-7295B214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Mig</a:t>
            </a:r>
            <a:r>
              <a:rPr lang="en-US" dirty="0"/>
              <a:t> mag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7473E54-883C-44B9-87AC-3D607175F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На сварку полуавтоматом было потрачено около 1 минуты 20 секунд. Для зачистки шва нет необходимости  </a:t>
            </a:r>
          </a:p>
          <a:p>
            <a:r>
              <a:rPr lang="ru-RU" dirty="0"/>
              <a:t>Нами было потрачено  метр проволоки общей стоимостью 4 рубля, а также было потрачено около 20 грамм сварочной смеси общей стоимостью 24 рубля  </a:t>
            </a:r>
          </a:p>
          <a:p>
            <a:r>
              <a:rPr lang="ru-RU" dirty="0"/>
              <a:t>Итоговая стоимость 28 рублей </a:t>
            </a:r>
          </a:p>
        </p:txBody>
      </p:sp>
    </p:spTree>
    <p:extLst>
      <p:ext uri="{BB962C8B-B14F-4D97-AF65-F5344CB8AC3E}">
        <p14:creationId xmlns:p14="http://schemas.microsoft.com/office/powerpoint/2010/main" val="2740844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E2B4ACC-5C9D-B210-E984-DC51F3B887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 b="23775"/>
          <a:stretch/>
        </p:blipFill>
        <p:spPr>
          <a:xfrm>
            <a:off x="538333" y="308428"/>
            <a:ext cx="6693973" cy="6241143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26A18AF-D53D-48DD-8DBF-0F35D6BD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tig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45D3EE5-C53D-4EEC-96D0-799A6CAFB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На аргона дуговую сварку было потрачено 2 минуты 20 секунд. </a:t>
            </a:r>
          </a:p>
          <a:p>
            <a:r>
              <a:rPr lang="ru-RU" dirty="0"/>
              <a:t>Нами было потрачено  1,5 метра проволоки общей стоимостью 10 рублей, а также было потрачено около 200 грамм аргона. Общей стоимостью 52 рубля </a:t>
            </a:r>
          </a:p>
          <a:p>
            <a:r>
              <a:rPr lang="ru-RU" dirty="0"/>
              <a:t>Итоговый ценник 62 рубля </a:t>
            </a:r>
          </a:p>
        </p:txBody>
      </p:sp>
    </p:spTree>
    <p:extLst>
      <p:ext uri="{BB962C8B-B14F-4D97-AF65-F5344CB8AC3E}">
        <p14:creationId xmlns:p14="http://schemas.microsoft.com/office/powerpoint/2010/main" val="1047640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8158CE-0434-4F56-B8DF-C46C0727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94CA96-801A-4605-A10E-DC4151FC2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Самой выгодной сваркой для производства является </a:t>
            </a:r>
            <a:r>
              <a:rPr lang="ru-RU" dirty="0" smtClean="0"/>
              <a:t>полуавтоматическая сварка в среде защитного газа СО2. </a:t>
            </a:r>
            <a:r>
              <a:rPr lang="ru-RU" dirty="0"/>
              <a:t>Он самый дешевый, быстрый и простой в освоении и использовании вид. Цена за экспериментальный шов вышла такая же, как и с ручной дуговой  сваркой. Но в отличии от нее шов выполнен </a:t>
            </a:r>
            <a:r>
              <a:rPr lang="ru-RU" dirty="0" smtClean="0"/>
              <a:t>быстрее </a:t>
            </a:r>
            <a:r>
              <a:rPr lang="ru-RU" dirty="0"/>
              <a:t>что очень важно на производстве </a:t>
            </a:r>
          </a:p>
        </p:txBody>
      </p:sp>
    </p:spTree>
    <p:extLst>
      <p:ext uri="{BB962C8B-B14F-4D97-AF65-F5344CB8AC3E}">
        <p14:creationId xmlns:p14="http://schemas.microsoft.com/office/powerpoint/2010/main" val="42848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907C0-FA11-4807-BB2A-D94211FC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4C0651-1433-43F1-9AA9-B16C26977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Изучить историю сварочной дуги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Изучить виды сварки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Рассмотреть отдельно каждый тип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Выявить преимущества и недостатки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Подвести итоги</a:t>
            </a:r>
          </a:p>
        </p:txBody>
      </p:sp>
    </p:spTree>
    <p:extLst>
      <p:ext uri="{BB962C8B-B14F-4D97-AF65-F5344CB8AC3E}">
        <p14:creationId xmlns:p14="http://schemas.microsoft.com/office/powerpoint/2010/main" val="396068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3F46CD-23C9-4360-BA2B-DC95FCB7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сварочной дуги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C794EE-7462-4F97-892C-9A98F8F54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874517"/>
            <a:ext cx="4445179" cy="3737428"/>
          </a:xfrm>
        </p:spPr>
        <p:txBody>
          <a:bodyPr>
            <a:normAutofit fontScale="92500"/>
          </a:bodyPr>
          <a:lstStyle/>
          <a:p>
            <a:r>
              <a:rPr lang="ru-RU" b="0" i="0" dirty="0">
                <a:solidFill>
                  <a:srgbClr val="888888"/>
                </a:solidFill>
                <a:effectLst/>
                <a:latin typeface="Ubuntu"/>
              </a:rPr>
              <a:t>Сварка электричеством изобрёл русский ученый Василий Петров, который в 1802 году описал электрическую дугу и возможности её практического применения. В 1881-1882 годах изобретатели Николай </a:t>
            </a:r>
            <a:r>
              <a:rPr lang="ru-RU" b="0" i="0" dirty="0" err="1">
                <a:solidFill>
                  <a:srgbClr val="888888"/>
                </a:solidFill>
                <a:effectLst/>
                <a:latin typeface="Ubuntu"/>
              </a:rPr>
              <a:t>Бенардос</a:t>
            </a:r>
            <a:r>
              <a:rPr lang="ru-RU" b="0" i="0" dirty="0">
                <a:solidFill>
                  <a:srgbClr val="888888"/>
                </a:solidFill>
                <a:effectLst/>
                <a:latin typeface="Ubuntu"/>
              </a:rPr>
              <a:t> и Николай Славянов, работая независимо друг от друга, разработали способы дуговой сварки с применением электродов.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F4F7781-2DD6-1FB8-415D-922F49187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46" y="1874517"/>
            <a:ext cx="5142326" cy="439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2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C5D557-1AB3-4ED4-B95D-5421896BB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Виды сварки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A1CE1C-1EFE-496A-B37A-031AD582F56E}"/>
              </a:ext>
            </a:extLst>
          </p:cNvPr>
          <p:cNvSpPr txBox="1"/>
          <p:nvPr/>
        </p:nvSpPr>
        <p:spPr>
          <a:xfrm>
            <a:off x="1251678" y="2693427"/>
            <a:ext cx="2374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Электродуговая (</a:t>
            </a:r>
            <a:r>
              <a:rPr lang="en-US" sz="2400" dirty="0"/>
              <a:t>MMA)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C7B3C4-CCF6-41A0-8C9E-CEDD0EC3ABC2}"/>
              </a:ext>
            </a:extLst>
          </p:cNvPr>
          <p:cNvSpPr txBox="1"/>
          <p:nvPr/>
        </p:nvSpPr>
        <p:spPr>
          <a:xfrm>
            <a:off x="4571836" y="2693427"/>
            <a:ext cx="3048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Полуавтаматическая</a:t>
            </a:r>
            <a:r>
              <a:rPr lang="ru-RU" sz="2400" dirty="0"/>
              <a:t> (</a:t>
            </a:r>
            <a:r>
              <a:rPr lang="en-US" sz="2400" dirty="0"/>
              <a:t>MIG MAG)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0937F5-FF89-45FA-BF27-BD2D3C00F1A8}"/>
              </a:ext>
            </a:extLst>
          </p:cNvPr>
          <p:cNvSpPr txBox="1"/>
          <p:nvPr/>
        </p:nvSpPr>
        <p:spPr>
          <a:xfrm>
            <a:off x="8566091" y="2693427"/>
            <a:ext cx="2374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Аргоннодуговая</a:t>
            </a:r>
            <a:r>
              <a:rPr lang="ru-RU" sz="2400" dirty="0"/>
              <a:t> (</a:t>
            </a:r>
            <a:r>
              <a:rPr lang="en-US" sz="2400" dirty="0"/>
              <a:t>TIG)</a:t>
            </a:r>
            <a:endParaRPr lang="ru-RU" sz="2400" dirty="0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xmlns="" id="{624FA11B-F735-4491-9981-B9F68BC47E30}"/>
              </a:ext>
            </a:extLst>
          </p:cNvPr>
          <p:cNvSpPr/>
          <p:nvPr/>
        </p:nvSpPr>
        <p:spPr>
          <a:xfrm rot="2664067">
            <a:off x="3200644" y="1306678"/>
            <a:ext cx="272225" cy="1395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xmlns="" id="{D37E6CB4-2C31-4866-B8C4-0CD8AD2B0637}"/>
              </a:ext>
            </a:extLst>
          </p:cNvPr>
          <p:cNvSpPr/>
          <p:nvPr/>
        </p:nvSpPr>
        <p:spPr>
          <a:xfrm rot="18955105">
            <a:off x="8716875" y="1308848"/>
            <a:ext cx="272225" cy="1395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xmlns="" id="{5BFD6A2E-B189-44B8-B5F7-6E17CEE4A472}"/>
              </a:ext>
            </a:extLst>
          </p:cNvPr>
          <p:cNvSpPr/>
          <p:nvPr/>
        </p:nvSpPr>
        <p:spPr>
          <a:xfrm>
            <a:off x="5971796" y="1401965"/>
            <a:ext cx="248407" cy="1191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CC99B0-5B7A-4075-8EDE-23E8E92A6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0" y="3524424"/>
            <a:ext cx="3539571" cy="279055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B8E0DC7-B705-4B5F-8C20-DC9B13511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12" y="3312097"/>
            <a:ext cx="3342774" cy="334277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4B66BAD-58E9-432F-96A8-F7331D03C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530" y="3773946"/>
            <a:ext cx="3055352" cy="229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4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27FB88-5F75-4930-A3BD-F69BB137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Электродуговая сварка </a:t>
            </a:r>
            <a:br>
              <a:rPr lang="ru-RU" dirty="0"/>
            </a:br>
            <a:r>
              <a:rPr lang="en-US" dirty="0"/>
              <a:t>MMA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9F6213-A0CF-4B86-9E56-554953713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65684"/>
            <a:ext cx="5197248" cy="4309931"/>
          </a:xfrm>
        </p:spPr>
        <p:txBody>
          <a:bodyPr>
            <a:normAutofit/>
          </a:bodyPr>
          <a:lstStyle/>
          <a:p>
            <a:r>
              <a:rPr lang="ru-RU" dirty="0"/>
              <a:t>Это самый дешёвый, распространённый и простой в плане техники вид сварки. В нем сварка металла происходит с помощью плавкого электрода в специальной обмазке. В момент касания электродом металла электрод начинает плавится, а обмазка дымить. Этот дым и является защитной средой для сварочной ванны. Минусом данного типа сварки является </a:t>
            </a:r>
            <a:r>
              <a:rPr lang="ru-RU" dirty="0" err="1"/>
              <a:t>грязность</a:t>
            </a:r>
            <a:r>
              <a:rPr lang="ru-RU" dirty="0"/>
              <a:t>, необходимость последующей обработки шва и невозможность работы с цветными металлами.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141C47-9207-6861-675D-081D12D86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533" y="1930576"/>
            <a:ext cx="6249991" cy="49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9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07AB8D-4D53-1441-C817-9C28568F4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A8FF761-3031-1AEE-8493-3744372BC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3" y="0"/>
            <a:ext cx="11070218" cy="6858000"/>
          </a:xfrm>
        </p:spPr>
      </p:pic>
    </p:spTree>
    <p:extLst>
      <p:ext uri="{BB962C8B-B14F-4D97-AF65-F5344CB8AC3E}">
        <p14:creationId xmlns:p14="http://schemas.microsoft.com/office/powerpoint/2010/main" val="247555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98F232-FEC3-4691-ABEC-F90026E1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Полуавтоматическая сварка </a:t>
            </a:r>
            <a:br>
              <a:rPr lang="ru-RU" dirty="0"/>
            </a:br>
            <a:r>
              <a:rPr lang="en-US" dirty="0"/>
              <a:t>MIG Mag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9DF1F2-A767-4CFB-BEB2-45CF4C5AD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790806" cy="432334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Данный тип сварки для защиты сварочной ванны от внешнего воздействия использует сварочную смесь. Из себя она представляет смесь нескольких инертных газов, которые подаются непосредственно в сварочную ванну. Для сварки используется проволока, которая автоматически подается в зону сварки. Из недостатков можно выделить необходимость наличия баллона с газом, громоздкость и дороговизна. А из плюсов можно выделить простоту использования и более чистый и качественный шов по сравнению с </a:t>
            </a:r>
            <a:r>
              <a:rPr lang="en-US" dirty="0"/>
              <a:t>MMA </a:t>
            </a:r>
            <a:r>
              <a:rPr lang="ru-RU" dirty="0"/>
              <a:t>сваркой.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EF8DCA-F1D7-FB5A-68BE-210278481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11" y="1874516"/>
            <a:ext cx="4983483" cy="498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3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12FE6-67A9-681D-5048-91807C0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C03018F-442C-37B9-1CD1-7FEE0774C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57" y="-145143"/>
            <a:ext cx="7148286" cy="7148286"/>
          </a:xfrm>
        </p:spPr>
      </p:pic>
    </p:spTree>
    <p:extLst>
      <p:ext uri="{BB962C8B-B14F-4D97-AF65-F5344CB8AC3E}">
        <p14:creationId xmlns:p14="http://schemas.microsoft.com/office/powerpoint/2010/main" val="63038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68B78D-1E77-406A-BD67-DCE0E825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Аргоннодуговая</a:t>
            </a:r>
            <a:r>
              <a:rPr lang="ru-RU" dirty="0"/>
              <a:t> сварка</a:t>
            </a:r>
            <a:br>
              <a:rPr lang="ru-RU" dirty="0"/>
            </a:br>
            <a:r>
              <a:rPr lang="en-US" dirty="0"/>
              <a:t>tig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9DFD5F-305E-4467-8D9F-2678AC50E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844322" cy="359359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Данный тип сварки самый редкий. Для использованию такого оборудования нужны специальные умения. Но в замен  данный тип сварки позволяет сваривать не только черные металлы но и почти все цветные. Данный аппарат для защиты сварочной ванны используют инертный газ аргон.   Электрическая дуга горит между металлом и вольфрамовым электродом . В качестве присадки используется проволока подаваемая в ручную.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AEEB386-57E3-1DEF-4D88-A539A8E82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15" y="2286001"/>
            <a:ext cx="6095999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28385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104</TotalTime>
  <Words>531</Words>
  <Application>Microsoft Office PowerPoint</Application>
  <PresentationFormat>Произвольный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Эмблема</vt:lpstr>
      <vt:lpstr>Исследовательская работа на тему:  сравнение производительности дуговых способов сварки </vt:lpstr>
      <vt:lpstr>Цели работы</vt:lpstr>
      <vt:lpstr>История сварочной дуги</vt:lpstr>
      <vt:lpstr>Виды сварки</vt:lpstr>
      <vt:lpstr>Электродуговая сварка  MMA</vt:lpstr>
      <vt:lpstr>Презентация PowerPoint</vt:lpstr>
      <vt:lpstr>Полуавтоматическая сварка  MIG Mag</vt:lpstr>
      <vt:lpstr>Презентация PowerPoint</vt:lpstr>
      <vt:lpstr>Аргоннодуговая сварка tig</vt:lpstr>
      <vt:lpstr>Презентация PowerPoint</vt:lpstr>
      <vt:lpstr>Лучшая сварка для производства </vt:lpstr>
      <vt:lpstr>Мма </vt:lpstr>
      <vt:lpstr>Mig mag</vt:lpstr>
      <vt:lpstr>tig</vt:lpstr>
      <vt:lpstr>Итог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на тему: Виды сварки</dc:title>
  <dc:creator>Андрей Низовцев</dc:creator>
  <cp:lastModifiedBy>smt</cp:lastModifiedBy>
  <cp:revision>14</cp:revision>
  <dcterms:created xsi:type="dcterms:W3CDTF">2024-05-14T08:33:28Z</dcterms:created>
  <dcterms:modified xsi:type="dcterms:W3CDTF">2024-05-16T10:04:47Z</dcterms:modified>
</cp:coreProperties>
</file>