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5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1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3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0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0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0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2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0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8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5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0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6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6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6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3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7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5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0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573016"/>
            <a:ext cx="5433751" cy="21404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Элементы коррекционно-развивающей </a:t>
            </a:r>
            <a:r>
              <a:rPr lang="ru-RU" dirty="0" smtClean="0"/>
              <a:t>работы учителя-логопеда </a:t>
            </a:r>
            <a:r>
              <a:rPr lang="ru-RU" dirty="0" err="1" smtClean="0"/>
              <a:t>И.А.Пупышевой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7901014" cy="3757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6440" y="2060848"/>
            <a:ext cx="76346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над речью с детьми, имеющих интеллектуальные нарушения, наиболее сложна.  Уровень развития деятельности обучающихся связан со степенью интеллектуального дефекта и отличительными особенностями в эмоционально-волевой сфере. Для создания «комфортных» условий в развитии речевой деятельности, в моей практике применяются те игры и упражнения, которые способствуют максимальному развитию  мозга, установлению нейронных связей  правого и левого полушария головного мозга. Дети с удовольствием включаются в процесс прилагая для этого, на их взгляд, минимальные усилия.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урок (занятие) начинаю с работы с су-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учитывая противопоказания к применению.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6" y="2420888"/>
            <a:ext cx="3024336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14" y="3174257"/>
            <a:ext cx="2555776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31" y="2489201"/>
            <a:ext cx="2973102" cy="396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включаю дыхательную гимнастику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49354"/>
            <a:ext cx="2775801" cy="381863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0" y="3140968"/>
            <a:ext cx="1864454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47858"/>
            <a:ext cx="2526422" cy="3475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заставляю мозг устанавливать нейронные связи (заставляю думать мозг не осознанно для ребенка) с помощью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заданном ритме.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8002" y="1304486"/>
            <a:ext cx="4409902" cy="6066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занятий провожу гимнастику для глаз стоя.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5386" y="2489200"/>
            <a:ext cx="2566428" cy="3530600"/>
          </a:xfrm>
        </p:spPr>
      </p:pic>
    </p:spTree>
    <p:extLst>
      <p:ext uri="{BB962C8B-B14F-4D97-AF65-F5344CB8AC3E}">
        <p14:creationId xmlns:p14="http://schemas.microsoft.com/office/powerpoint/2010/main" val="32471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самостоятельной деятельности обучающихся включаю музыку  В.А.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оцарта для активации мозга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5119381" cy="3839536"/>
          </a:xfrm>
        </p:spPr>
      </p:pic>
    </p:spTree>
    <p:extLst>
      <p:ext uri="{BB962C8B-B14F-4D97-AF65-F5344CB8AC3E}">
        <p14:creationId xmlns:p14="http://schemas.microsoft.com/office/powerpoint/2010/main" val="7821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492896"/>
            <a:ext cx="6343201" cy="35306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задействования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анализаторов на подсознательном  уровне, обучающиеся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легче включаются в процесс обучения, увеличивается объем и концентрация внимания, повышается скорость мыслительных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на сколько это возможно.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</TotalTime>
  <Words>178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 (конференц-зал)</vt:lpstr>
      <vt:lpstr>  Элементы коррекционно-развивающей работы учителя-логопеда И.А.Пупышевой </vt:lpstr>
      <vt:lpstr>Презентация PowerPoint</vt:lpstr>
      <vt:lpstr>Каждый урок (занятие) начинаю с работы с су-джоком, учитывая противопоказания к применению. </vt:lpstr>
      <vt:lpstr>Затем включаю дыхательную гимнастику  </vt:lpstr>
      <vt:lpstr>Потом заставляю мозг устанавливать нейронные связи (заставляю думать мозг не осознанно для ребенка) с помощью кинезиологических упражнений в заданном ритме. </vt:lpstr>
      <vt:lpstr>Во время занятий провожу гимнастику для глаз стоя. </vt:lpstr>
      <vt:lpstr>При самостоятельной деятельности обучающихся включаю музыку  В.А. Моцарта для активации мозга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учителя-логопеда И.А.Пупышевой </dc:title>
  <dc:creator>Пользователь</dc:creator>
  <cp:lastModifiedBy>Пользователь</cp:lastModifiedBy>
  <cp:revision>9</cp:revision>
  <dcterms:created xsi:type="dcterms:W3CDTF">2023-04-13T02:40:29Z</dcterms:created>
  <dcterms:modified xsi:type="dcterms:W3CDTF">2023-04-13T06:59:26Z</dcterms:modified>
</cp:coreProperties>
</file>