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6" r:id="rId9"/>
    <p:sldId id="265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20A3-3391-4E3F-B9BC-04A287D1771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A41-DDC1-4440-B135-4091DC328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88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20A3-3391-4E3F-B9BC-04A287D1771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A41-DDC1-4440-B135-4091DC328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74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20A3-3391-4E3F-B9BC-04A287D1771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A41-DDC1-4440-B135-4091DC328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33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20A3-3391-4E3F-B9BC-04A287D1771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A41-DDC1-4440-B135-4091DC328A7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751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20A3-3391-4E3F-B9BC-04A287D1771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A41-DDC1-4440-B135-4091DC328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460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20A3-3391-4E3F-B9BC-04A287D1771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A41-DDC1-4440-B135-4091DC328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141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20A3-3391-4E3F-B9BC-04A287D1771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A41-DDC1-4440-B135-4091DC328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460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20A3-3391-4E3F-B9BC-04A287D1771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A41-DDC1-4440-B135-4091DC328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26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20A3-3391-4E3F-B9BC-04A287D1771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A41-DDC1-4440-B135-4091DC328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36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20A3-3391-4E3F-B9BC-04A287D1771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A41-DDC1-4440-B135-4091DC328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52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20A3-3391-4E3F-B9BC-04A287D1771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A41-DDC1-4440-B135-4091DC328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71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20A3-3391-4E3F-B9BC-04A287D1771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A41-DDC1-4440-B135-4091DC328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72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20A3-3391-4E3F-B9BC-04A287D1771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A41-DDC1-4440-B135-4091DC328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9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20A3-3391-4E3F-B9BC-04A287D1771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A41-DDC1-4440-B135-4091DC328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19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20A3-3391-4E3F-B9BC-04A287D1771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A41-DDC1-4440-B135-4091DC328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35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20A3-3391-4E3F-B9BC-04A287D1771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A41-DDC1-4440-B135-4091DC328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74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20A3-3391-4E3F-B9BC-04A287D1771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A41-DDC1-4440-B135-4091DC328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6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C2720A3-3391-4E3F-B9BC-04A287D17718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6AA41-DDC1-4440-B135-4091DC328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845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10631661" cy="1742292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Пупышева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Анатольевна </a:t>
            </a:r>
          </a:p>
          <a:p>
            <a:pPr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Учитель, </a:t>
            </a:r>
          </a:p>
          <a:p>
            <a:pPr algn="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  <a:p>
            <a:pPr algn="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88809" y="179731"/>
            <a:ext cx="775794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ГБОУ СО «Каменск-Уральская школа»</a:t>
            </a:r>
            <a:endParaRPr lang="ru-RU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4912" y="200931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проекта «Ресурсный класс» для детей с расстройствами аутистического спектра, обучающихся по СИПР (вариант 2)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9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831" y="452718"/>
            <a:ext cx="9404723" cy="1400530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3этап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«Аналитический»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1сентября 2020 по 31 мая 2021г.)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1453" y="1705446"/>
            <a:ext cx="8946541" cy="419548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b="1" u="sng" dirty="0" smtClean="0"/>
          </a:p>
          <a:p>
            <a:pPr marL="0" indent="0">
              <a:buNone/>
            </a:pP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Созданные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условия, учитывающие образовательные и личностные потребности детей: обеспечение сенсорного комфорта, дозирование учебной и эмоциональной нагрузки, упорядоченность пространственно-временной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 позволяют достичь результата в 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психофизического состояния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 ребенка снижается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порок тревожности, агрессивного поведения с контактирующим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педагогом, что способствует обеспечению комфортных условий обучения обучающихся с расстройствами аутистического спектра. </a:t>
            </a: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барьерами в создании специальных образовательных условий  для детей с РАС, с которыми столкнулись в работе, остаются недостаток финансирования, слабая нормативная база и дефицит кадров, владеющих методиками с доказанной эффективностью. Все эти проблемы требуют системного решения.</a:t>
            </a: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Актуальность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детей отличается от того, которое было 20-30 лет назад. Причем разница заметна как в используемых подходах и технологиях, так и в самих учениках, их поведении и особенностях мышления.  Последние несколько лет в качестве субъектов образовательной деятельности все чаще выступают дети с расстройствами аутистического спектра (РАС). Несмотря на успехи, достигнутые в сфере коррекционного образования, педагоги нуждаются в качественном методическом обеспечении. Для улучшения качества образования во многих регионах РФ отрабатываются модели, на базе ресурсных классов для детей с РАС.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115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образовательных условий  и адаптированной социальной среды, обеспечивающей инновационную практику образования на основе реализации адаптированных образовательных программ и индивидуальных учебных планов в рамках реализации основной общеобразовательной программы через использование ресурсов, современных технологий, технических и методических средств для обучения, воспитания, социализации детей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ТМНР,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 расстройство аутистического спектра.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4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Задачи: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-изучить нормативно-правовую документацию и научно-методическую литературу по организации  образования по модели «Ресурсный класс»;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педагогическую компетентность учителя и родителей в вопросах обучения и воспитания детей с ОВЗ (РАС) с ТМНР, обучающихся по СИПР 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-Создать коррекционно-развивающую 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здоровьесберегающую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среду, обеспечивающую доступность образовательных услуг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878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" y="452718"/>
            <a:ext cx="9619488" cy="1988730"/>
          </a:xfrm>
        </p:spPr>
        <p:txBody>
          <a:bodyPr/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Этапы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реализации: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«Подготовительный»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марта 2019 года по 31 августа 2019г)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336" y="1312254"/>
            <a:ext cx="8946541" cy="4195481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группы проекта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расстройствами аутистического спектра, обучающихся по СИПР (Вариант 2).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нормативно-правовой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специалистов, реализующих СИПР(учитель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адаптивной физкультуры, учитель-логопед,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 по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подготовки специалистов прикладного анализа поведения.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ресурсного кабинета специальным оборудованием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13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1 этапа: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604862"/>
            <a:ext cx="8946541" cy="419548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3 человек 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расстройствами аутистического спектра, обучающихся по СИПР (Вариант 2).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со специалистами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реализующих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СИПР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адаптивной физкультуры, учитель-логопед,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учитель-дефектолог) составлен СИПР с запланированным использованием оборудования ресурсного класса. Педагоги прошли обучение по программе подготовки прикладного анализа поведения.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ресурсного кабинета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403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901" y="109728"/>
            <a:ext cx="8113315" cy="2505456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«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год обучения (экспериментальный)»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2019 по 31 мая 2020г.)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823" y="1621455"/>
            <a:ext cx="8946541" cy="4195481"/>
          </a:xfrm>
        </p:spPr>
        <p:txBody>
          <a:bodyPr/>
          <a:lstStyle/>
          <a:p>
            <a:pPr marL="0" indent="0">
              <a:buNone/>
            </a:pPr>
            <a:endParaRPr lang="ru-RU" sz="1600" dirty="0" smtClean="0"/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расстройствами аутистического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СИПР (вариант 2)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Консультирование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 в рамках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«Ресурсный класс»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46" y="4126911"/>
            <a:ext cx="2921293" cy="21909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397" y="4126911"/>
            <a:ext cx="2998456" cy="22488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61" y="906309"/>
            <a:ext cx="3265591" cy="435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1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3" y="342709"/>
            <a:ext cx="4456241" cy="59404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57" y="342708"/>
            <a:ext cx="4385834" cy="584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0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2 этапа:</a:t>
            </a:r>
            <a:endParaRPr lang="ru-RU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9264" y="1170432"/>
            <a:ext cx="9080589" cy="5077967"/>
          </a:xfrm>
        </p:spPr>
        <p:txBody>
          <a:bodyPr>
            <a:norm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наблюдений и промежуточной диагностики у 2 детей наблюдалась незначительная положительная динамика по коррекции нежелательного поведения, у 1 ребенка наблюдается улучшение психофизического состояния, снижен порок тревожности, агрессивного поведения с контактирующим педагогом. Родители получают консультации по созданию коррекционно-развивающей среды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483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274</TotalTime>
  <Words>531</Words>
  <Application>Microsoft Office PowerPoint</Application>
  <PresentationFormat>Широкоэкранный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Ион</vt:lpstr>
      <vt:lpstr>Презентация PowerPoint</vt:lpstr>
      <vt:lpstr>Актуальность:</vt:lpstr>
      <vt:lpstr>Цель проекта:</vt:lpstr>
      <vt:lpstr>Задачи: </vt:lpstr>
      <vt:lpstr>                 Этапы реализации: 1 этап «Подготовительный»  (с 1 марта 2019 года по 31 августа 2019г) </vt:lpstr>
      <vt:lpstr>Результат 1 этапа:</vt:lpstr>
      <vt:lpstr>2 этап «1 год обучения (экспериментальный)»  (с 1 сентября 2019 по 31 мая 2020г.)  </vt:lpstr>
      <vt:lpstr>Презентация PowerPoint</vt:lpstr>
      <vt:lpstr>Результаты 2 этапа:</vt:lpstr>
      <vt:lpstr>3этап «Аналитический»  (1сентября 2020 по 31 мая 2021г.)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2023-12-19T05:50:00Z</dcterms:created>
  <dcterms:modified xsi:type="dcterms:W3CDTF">2023-12-22T06:32:22Z</dcterms:modified>
</cp:coreProperties>
</file>