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9" r:id="rId6"/>
    <p:sldId id="270" r:id="rId7"/>
    <p:sldId id="271" r:id="rId8"/>
    <p:sldId id="272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9E8CA-8AC7-4BBC-8A7E-3CF9493BFE13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4ABF2-3A5A-4052-8176-84A5EFB6F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 smtClean="0"/>
              <a:t>Использование текста как способа формирования читательской грамотности на уроках русского языка и литературы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Безуглая Е.Е</a:t>
            </a:r>
            <a:br>
              <a:rPr lang="ru-RU" sz="3600" dirty="0" smtClean="0"/>
            </a:br>
            <a:r>
              <a:rPr lang="ru-RU" sz="3600" dirty="0" smtClean="0"/>
              <a:t>учитель русского языка и литературы</a:t>
            </a:r>
            <a:br>
              <a:rPr lang="ru-RU" sz="3600" dirty="0" smtClean="0"/>
            </a:br>
            <a:r>
              <a:rPr lang="ru-RU" sz="3600" dirty="0" smtClean="0"/>
              <a:t>МОУ «</a:t>
            </a:r>
            <a:r>
              <a:rPr lang="ru-RU" sz="3600" dirty="0" err="1" smtClean="0"/>
              <a:t>Репьёвская</a:t>
            </a:r>
            <a:r>
              <a:rPr lang="ru-RU" sz="3600" dirty="0" smtClean="0"/>
              <a:t> СШ»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phonoteka.org/uploads/posts/2021-04/1618965866_24-phonoteka_org-p-fon-pero-i-bumaga-3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86314" y="3143248"/>
            <a:ext cx="3357586" cy="298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642910" y="357167"/>
            <a:ext cx="785818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71480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Уметь читать в широком смысле этого слова – значит «… извлечь из мертвой буквы живой смысл, – говорил великий педагог К. Д. Ушинский. – Читать – это еще ничего не значит, что читать и как понимать прочитанное – вот в чем главное».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7958166" cy="2071702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Читательская грамотность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жизни».</a:t>
            </a: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3000372"/>
            <a:ext cx="7200928" cy="26384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Чтение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процесс восприятия и смысловой переработки (понимания) письменной речи. Чтение – это и процесс коммуникации с помощью речи. Цель читателя– преобразование содержания прочитанного в смысл «для себя», то есть понимание.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28625"/>
            <a:ext cx="8229600" cy="56975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Текст- это последовательно расположенные предложения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абзацы, связанные общей темой, основной мыслью и имеющие смысловую завершенность.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Типы текста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Повествование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Рассуждение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Стили речи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стиль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Публицистический стиль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Официально-деловой стиль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Художественный стиль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Разговорный стиль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Жанры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Разговорный стиль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(дружеское письмо, заметки в записной книжке, анекдот и т.д.)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Деловой стиль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(деловое письмо, отчет, инструкция, докладная и т.д.)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Научный стиль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(Статья в словаре, энциклопедии, справочнике , диссертация и т.д.)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Публицистический стиль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(заметка, очерк, репортаж и т.д.)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рассказ, повесть, басня, поэма и т.д.)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Работа с текстом предполагает развитие определенных читательских умений: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выделять </a:t>
            </a:r>
            <a:r>
              <a:rPr lang="ru-RU" sz="2400" b="1" dirty="0" smtClean="0"/>
              <a:t>главную мысль всего текста или его частей;</a:t>
            </a:r>
            <a:endParaRPr lang="ru-RU" sz="2400" dirty="0" smtClean="0"/>
          </a:p>
          <a:p>
            <a:r>
              <a:rPr lang="ru-RU" sz="2400" b="1" dirty="0" smtClean="0"/>
              <a:t>понимать </a:t>
            </a:r>
            <a:r>
              <a:rPr lang="ru-RU" sz="2400" b="1" dirty="0" smtClean="0"/>
              <a:t>информацию, содержащуюся в тексте;</a:t>
            </a:r>
            <a:endParaRPr lang="ru-RU" sz="2400" dirty="0" smtClean="0"/>
          </a:p>
          <a:p>
            <a:r>
              <a:rPr lang="ru-RU" sz="2400" b="1" dirty="0" smtClean="0"/>
              <a:t>преобразовывать </a:t>
            </a:r>
            <a:r>
              <a:rPr lang="ru-RU" sz="2400" b="1" dirty="0" smtClean="0"/>
              <a:t>текстовую информацию с учетом цели дальнейшего использования;</a:t>
            </a:r>
            <a:endParaRPr lang="ru-RU" sz="2400" dirty="0" smtClean="0"/>
          </a:p>
          <a:p>
            <a:r>
              <a:rPr lang="ru-RU" sz="2400" b="1" dirty="0" smtClean="0"/>
              <a:t>применять </a:t>
            </a:r>
            <a:r>
              <a:rPr lang="ru-RU" sz="2400" b="1" dirty="0" smtClean="0"/>
              <a:t>информацию из текста в изменённой ситуации;</a:t>
            </a:r>
            <a:endParaRPr lang="ru-RU" sz="2400" dirty="0" smtClean="0"/>
          </a:p>
          <a:p>
            <a:r>
              <a:rPr lang="ru-RU" sz="2400" dirty="0" smtClean="0"/>
              <a:t> </a:t>
            </a:r>
            <a:r>
              <a:rPr lang="ru-RU" sz="2400" b="1" dirty="0" smtClean="0"/>
              <a:t>критически </a:t>
            </a:r>
            <a:r>
              <a:rPr lang="ru-RU" sz="2400" b="1" dirty="0" smtClean="0"/>
              <a:t>оценивать степень достоверности, содержащейся в тексте информации</a:t>
            </a:r>
            <a:endParaRPr lang="ru-RU" sz="2400" dirty="0" smtClean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Выделяют четыре основных способа осмысления текста: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вопросов (о незнаемом) к тексту;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смысловых опор (планов, таблиц, схем, опорных конспектов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вторичных текстов (например, в результате конспектирования, пересказа и других видов сжатия);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собственных высказываний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прочитанном.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b="1" i="1" u="sng" dirty="0" smtClean="0"/>
              <a:t>Приём </a:t>
            </a:r>
            <a:r>
              <a:rPr lang="ru-RU" b="1" i="1" u="sng" dirty="0" smtClean="0"/>
              <a:t>«Кластер».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участники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Пожилой боец                                                            автор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Какая ситуация произошла между автором и пожилым бойцом?(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 время обеда в общем котелке им попалась одна на двоих макаронина… ах, как хотелось мне сцапать ту макаронину…, рукою мне хотелось ее сцапать и в рот!</a:t>
            </a:r>
          </a:p>
          <a:p>
            <a:pPr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Поведение жилого бойца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Поведение автора</a:t>
            </a:r>
          </a:p>
          <a:p>
            <a:pPr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Качества пожилого бойца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 какой урок преподнесен автору?                     </a:t>
            </a:r>
          </a:p>
          <a:p>
            <a:pPr>
              <a:buNone/>
            </a:pPr>
            <a:endParaRPr lang="ru-RU" sz="18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714876" y="1857364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071670" y="1857364"/>
            <a:ext cx="264320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57158" y="2928934"/>
            <a:ext cx="185738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715008" y="2143116"/>
            <a:ext cx="1857388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429520" y="4143380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1464447" y="4036223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373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Использование текста как способа формирования читательской грамотности на уроках русского языка и литературы   Безуглая Е.Е учитель русского языка и литературы МОУ «Репьёвская СШ»</vt:lpstr>
      <vt:lpstr>Слайд 2</vt:lpstr>
      <vt:lpstr>«Читательская грамотность — 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жизни».</vt:lpstr>
      <vt:lpstr>Слайд 4</vt:lpstr>
      <vt:lpstr>Стили речи</vt:lpstr>
      <vt:lpstr>Жанры</vt:lpstr>
      <vt:lpstr>Работа с текстом предполагает развитие определенных читательских умений:</vt:lpstr>
      <vt:lpstr>Выделяют четыре основных способа осмысления текста:</vt:lpstr>
      <vt:lpstr>Приём «Кластер».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опыта по формированию читательской грамотности на уроках русского языка и литературы   Безуглая Е.Е учитель русского языка и литературы МОУ «Репьёвская СШ»</dc:title>
  <dc:creator>school999163@outlook.com</dc:creator>
  <cp:lastModifiedBy>school999163@outlook.com</cp:lastModifiedBy>
  <cp:revision>43</cp:revision>
  <dcterms:created xsi:type="dcterms:W3CDTF">2022-02-10T05:14:46Z</dcterms:created>
  <dcterms:modified xsi:type="dcterms:W3CDTF">2022-02-24T12:06:26Z</dcterms:modified>
</cp:coreProperties>
</file>