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72" r:id="rId2"/>
    <p:sldId id="275" r:id="rId3"/>
    <p:sldId id="274" r:id="rId4"/>
    <p:sldId id="269" r:id="rId5"/>
    <p:sldId id="264" r:id="rId6"/>
    <p:sldId id="256" r:id="rId7"/>
    <p:sldId id="262" r:id="rId8"/>
    <p:sldId id="276" r:id="rId9"/>
    <p:sldId id="257" r:id="rId10"/>
    <p:sldId id="263" r:id="rId11"/>
    <p:sldId id="265" r:id="rId12"/>
    <p:sldId id="267" r:id="rId13"/>
    <p:sldId id="258" r:id="rId14"/>
    <p:sldId id="277" r:id="rId15"/>
    <p:sldId id="270" r:id="rId16"/>
    <p:sldId id="266" r:id="rId17"/>
    <p:sldId id="259" r:id="rId18"/>
    <p:sldId id="271" r:id="rId19"/>
    <p:sldId id="260" r:id="rId20"/>
    <p:sldId id="268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EA75-2463-476E-A1C1-526493E8C74F}" type="datetimeFigureOut">
              <a:rPr lang="ru-RU" smtClean="0"/>
              <a:t>08.01.2025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7CD-A8D6-45CC-8276-60372EFC3531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46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EA75-2463-476E-A1C1-526493E8C74F}" type="datetimeFigureOut">
              <a:rPr lang="ru-RU" smtClean="0"/>
              <a:t>08.01.2025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7CD-A8D6-45CC-8276-60372EFC35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0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EA75-2463-476E-A1C1-526493E8C74F}" type="datetimeFigureOut">
              <a:rPr lang="ru-RU" smtClean="0"/>
              <a:t>08.01.2025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7CD-A8D6-45CC-8276-60372EFC35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447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EA75-2463-476E-A1C1-526493E8C74F}" type="datetimeFigureOut">
              <a:rPr lang="ru-RU" smtClean="0"/>
              <a:t>08.01.2025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7CD-A8D6-45CC-8276-60372EFC353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5253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EA75-2463-476E-A1C1-526493E8C74F}" type="datetimeFigureOut">
              <a:rPr lang="ru-RU" smtClean="0"/>
              <a:t>08.01.2025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7CD-A8D6-45CC-8276-60372EFC35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531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EA75-2463-476E-A1C1-526493E8C74F}" type="datetimeFigureOut">
              <a:rPr lang="ru-RU" smtClean="0"/>
              <a:t>08.01.2025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7CD-A8D6-45CC-8276-60372EFC353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0829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EA75-2463-476E-A1C1-526493E8C74F}" type="datetimeFigureOut">
              <a:rPr lang="ru-RU" smtClean="0"/>
              <a:t>08.01.2025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7CD-A8D6-45CC-8276-60372EFC35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649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EA75-2463-476E-A1C1-526493E8C74F}" type="datetimeFigureOut">
              <a:rPr lang="ru-RU" smtClean="0"/>
              <a:t>08.01.2025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7CD-A8D6-45CC-8276-60372EFC35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477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EA75-2463-476E-A1C1-526493E8C74F}" type="datetimeFigureOut">
              <a:rPr lang="ru-RU" smtClean="0"/>
              <a:t>08.01.2025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7CD-A8D6-45CC-8276-60372EFC35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528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EA75-2463-476E-A1C1-526493E8C74F}" type="datetimeFigureOut">
              <a:rPr lang="ru-RU" smtClean="0"/>
              <a:t>08.01.2025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7CD-A8D6-45CC-8276-60372EFC35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75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EA75-2463-476E-A1C1-526493E8C74F}" type="datetimeFigureOut">
              <a:rPr lang="ru-RU" smtClean="0"/>
              <a:t>08.01.2025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7CD-A8D6-45CC-8276-60372EFC35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6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EA75-2463-476E-A1C1-526493E8C74F}" type="datetimeFigureOut">
              <a:rPr lang="ru-RU" smtClean="0"/>
              <a:t>08.01.2025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7CD-A8D6-45CC-8276-60372EFC35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802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EA75-2463-476E-A1C1-526493E8C74F}" type="datetimeFigureOut">
              <a:rPr lang="ru-RU" smtClean="0"/>
              <a:t>08.01.2025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7CD-A8D6-45CC-8276-60372EFC35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4040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EA75-2463-476E-A1C1-526493E8C74F}" type="datetimeFigureOut">
              <a:rPr lang="ru-RU" smtClean="0"/>
              <a:t>08.01.2025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7CD-A8D6-45CC-8276-60372EFC35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73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EA75-2463-476E-A1C1-526493E8C74F}" type="datetimeFigureOut">
              <a:rPr lang="ru-RU" smtClean="0"/>
              <a:t>08.01.2025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7CD-A8D6-45CC-8276-60372EFC35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84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EA75-2463-476E-A1C1-526493E8C74F}" type="datetimeFigureOut">
              <a:rPr lang="ru-RU" smtClean="0"/>
              <a:t>08.01.2025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7CD-A8D6-45CC-8276-60372EFC35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9174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9EA75-2463-476E-A1C1-526493E8C74F}" type="datetimeFigureOut">
              <a:rPr lang="ru-RU" smtClean="0"/>
              <a:t>08.01.2025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D7CD-A8D6-45CC-8276-60372EFC35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48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rgbClr val="CCFFFF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E99EA75-2463-476E-A1C1-526493E8C74F}" type="datetimeFigureOut">
              <a:rPr lang="ru-RU" smtClean="0"/>
              <a:t>08.01.2025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52D7CD-A8D6-45CC-8276-60372EFC35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489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3457" y="1323833"/>
            <a:ext cx="9144000" cy="118923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4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Волонтерский отряд «Добро</a:t>
            </a:r>
            <a:r>
              <a:rPr lang="en-US" sz="4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r>
              <a:rPr lang="en-US" sz="4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</a:t>
            </a:r>
            <a:r>
              <a:rPr lang="ru-RU" sz="4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4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«ВОК» СП Школа №1</a:t>
            </a:r>
            <a:endParaRPr lang="ru-RU" sz="4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13070"/>
            <a:ext cx="7192370" cy="4344929"/>
          </a:xfrm>
          <a:prstGeom prst="rect">
            <a:avLst/>
          </a:prstGeom>
        </p:spPr>
      </p:pic>
      <p:pic>
        <p:nvPicPr>
          <p:cNvPr id="3074" name="Picture 2" descr="Добрые уроки. Уроки волонтерства. — ГБОУ гимназия города Сызра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30" y="0"/>
            <a:ext cx="3596670" cy="192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hasing-dreams-1-20240521-kor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77897" y="6248400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97388" y="3085045"/>
            <a:ext cx="38754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"Волонтёрская деятельность как фактор формирования социально значимых качеств личности"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11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9933" y="462009"/>
            <a:ext cx="9526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интерактивных площадок на праздничных мероприятиях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Верещагинского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sun9-38.userapi.com/impg/lU3R-GDnF3qqyAS7uDK2JIDYpoLzk5LkwYxP2g/E56JiP1DxQY.jpg?size=1280x960&amp;quality=96&amp;sign=a16e03dfbd1ba6891b61c1a7e65b912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173" y="1496880"/>
            <a:ext cx="3629025" cy="272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35.userapi.com/impg/8QZaxABcqU2sw4Y6eMpL0JaN6U87xe6V1G4T5g/TKUp6JQbo20.jpg?size=1280x853&amp;quality=95&amp;sign=ec9583c995e2b9bcafa5c3052a811e8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2142"/>
            <a:ext cx="3886200" cy="258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43.userapi.com/impg/gMHNXBUueHdslvirdNvtLURna8PGt0NXKv6PnQ/I9_H346UmA0.jpg?size=810x1080&amp;quality=95&amp;sign=1bf90fc9c397771087bcf5fa69d2b56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160" y="1496880"/>
            <a:ext cx="2222834" cy="296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un9-5.userapi.com/impg/sDO0yhfqhetkEFN-YmgpUJY5GCr450-qovmi9w/FSdo7CkbwHw.jpg?size=1280x958&amp;quality=95&amp;sign=1682240332bbeb0a340ec05ea86b8ef7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119" y="3927057"/>
            <a:ext cx="3916082" cy="293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un9-13.userapi.com/impg/xHafaA-a8eIYfAe889td3ggnquk3oz2ys05eWQ/rluPoFaFSB4.jpg?size=1280x960&amp;quality=95&amp;sign=1e1d297d4a0d4efa55c51716dd29671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437" y="3927057"/>
            <a:ext cx="3907924" cy="293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1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99294" y="583377"/>
            <a:ext cx="415397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</a:t>
            </a:r>
            <a:r>
              <a:rPr lang="ru-RU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десант:</a:t>
            </a:r>
            <a:br>
              <a:rPr lang="ru-RU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Церкви </a:t>
            </a:r>
            <a:r>
              <a:rPr lang="ru-RU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Феодоровской</a:t>
            </a:r>
            <a:r>
              <a:rPr lang="ru-RU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иконы </a:t>
            </a:r>
            <a:endParaRPr lang="ru-RU" sz="23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Божьей </a:t>
            </a:r>
            <a:r>
              <a:rPr lang="ru-RU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</a:t>
            </a:r>
          </a:p>
        </p:txBody>
      </p:sp>
      <p:pic>
        <p:nvPicPr>
          <p:cNvPr id="15362" name="Picture 2" descr="https://sun9-22.userapi.com/s/v1/ig2/OE7-qygOvb_ATSMrjPZphTe9G1KCNlT-M7rb2Si8Sh1mtGgqIshKLJ1cv_Yabo3GfuvhvIBwaGCFxWHwf3Buc6LR.jpg?quality=95&amp;as=32x43,48x64,72x96,108x144,160x213,240x320,360x479,480x639,540x719,640x852,720x959,1080x1438,1280x1705,1440x1918,1922x2560&amp;from=bu&amp;u=OjWk1uh9EGRgaHAgwqenjSYCEqcVQAyCX531GyZSkMI&amp;cs=606x8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3144"/>
            <a:ext cx="3429000" cy="456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sun9-23.userapi.com/s/v1/ig2/hCWFRxm_4609Vr6kBEyN7OmE5196UNDerXCcw-PovBXQiHtu-eIVYUTNl2M3TKvErfhwSvSWDP9MV6AHilGqHi-I.jpg?quality=95&amp;as=32x43,48x64,72x96,108x144,160x213,240x320,360x479,480x639,540x719,640x852,720x959,1080x1438,1280x1705,1440x1918,1922x2560&amp;from=bu&amp;u=p5mfMV-PKX65EY4xqKeImm5bzSPph1aYFYpk-HEZr1M&amp;cs=606x8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89" y="0"/>
            <a:ext cx="2194178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sun9-48.userapi.com/s/v1/ig2/cYE99VewCYhyb9qt0PUngwYWefEphOigGfrzhi8YeoYy1yRhnga8wqWwxL1IkYGmzSJ3VsduHjS4DiVeqDjl1v3r.jpg?quality=95&amp;as=32x24,48x36,72x54,108x81,160x120,240x180,360x270,480x360,540x405,640x480,720x541,1080x811,1280x961,1440x1081,2560x1922&amp;from=bu&amp;u=_8G9Cz9_Fy9RbLpoeREUy1Wdt0Vb-b2rI7bRHAt1TSg&amp;cs=807x6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208" y="3436936"/>
            <a:ext cx="4555792" cy="34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s://sun9-15.userapi.com/s/v1/ig2/V14jFuC8fLxCmecME_w4JfHE9QPM5X5jMgAR-AN5JM5tlxZO3C4jLMIsN_nnpJyQlUlveuTylUZVai2wlQhbvJAb.jpg?quality=95&amp;as=32x43,48x64,72x96,108x144,160x213,240x320,360x479,480x639,540x719,640x852,720x959,1080x1438,1280x1705,1440x1918,1922x2560&amp;from=bu&amp;u=kQfPJzNncTMMkNc7djC_Jz507zsd7xs3iPGERHqf2V8&amp;cs=606x8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60" y="2581003"/>
            <a:ext cx="3212766" cy="427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un9-19.userapi.com/s/v1/ig2/jlTGzb81D5-nfizCjAjhCGJvps2ygH30BcCOmQ4OcF2sSTxgCMagBk_Aq2QUgFwpbibAOcgBqmsgz6ejzqzZhuwH.jpg?quality=95&amp;as=32x43,48x64,72x96,108x144,160x213,240x320,360x479,480x639,540x719,640x852,720x959,1080x1438,1280x1705,1440x1918,1922x2560&amp;from=bu&amp;u=e_GUSYl1bLQIAz0P88FRjYWLK9l6Vq1rzS6ZvdE1MCM&amp;cs=606x8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283" y="0"/>
            <a:ext cx="2699242" cy="359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7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6287" y="525514"/>
            <a:ext cx="10304059" cy="4313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десант. Помощь людям с ограниченными возможностями</a:t>
            </a:r>
            <a:endParaRPr lang="ru-RU" sz="2400" dirty="0"/>
          </a:p>
        </p:txBody>
      </p:sp>
      <p:sp>
        <p:nvSpPr>
          <p:cNvPr id="5" name="AutoShape 2" descr="https://sun9-26.userapi.com/impg/U08sj1N9OtH14p9ub0jyAw5FwMgTedUD7VXH9A/krj13cggEBw.jpg?size=1280x1280&amp;quality=95&amp;sign=0b3f13f21da68bb84ed250fa270134b0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567025" y="2435225"/>
            <a:ext cx="5635387" cy="29374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sun9-17.userapi.com/impg/FBt2z-pauoZJDtG1RBkPAxnuIVCcTQrC0FBsnQ/jLzmT_D8ZLE.jpg?size=811x1080&amp;quality=95&amp;sign=2393ef888dcf9eeb4a33c1e3196144d2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9" y="2700751"/>
            <a:ext cx="3121786" cy="415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sun9-40.userapi.com/impg/AVNwx-7maRvuRSE-5lNcbOqUvOkI2aH_bqVslw/JNoGwVOrUrM.jpg?size=1280x961&amp;quality=95&amp;sign=5d51000300165c875b2fe484a09f6e5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2025650"/>
            <a:ext cx="3924445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sun9-15.userapi.com/impg/8kyzGktoKPlF_M0AOy9xYVXt8EACi9F5AMCU1Q/LubbkGDyJCk.jpg?size=811x1080&amp;quality=95&amp;sign=264649ffe48f777597016c4f24b9bf60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26" y="2700751"/>
            <a:ext cx="3105417" cy="413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5901" y="448360"/>
            <a:ext cx="83867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экологической акции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«Чистые игры», которая проходила в рамках Евразийского Кубка Чистоты 2024</a:t>
            </a:r>
          </a:p>
        </p:txBody>
      </p:sp>
      <p:pic>
        <p:nvPicPr>
          <p:cNvPr id="7170" name="Picture 2" descr="https://sun9-6.userapi.com/impg/h6h-unkm1DIuxZNjzrOZeZR9oRQaP4eoWRDQ8Q/c-tM5ZBdHm4.jpg?size=1280x748&amp;quality=95&amp;sign=1906f5e9690be2d2c9cd8810b2882ef9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5001"/>
            <a:ext cx="6060685" cy="354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32.userapi.com/impg/O7hJRBWebEpCf-JV1riRVt1qwqNKAUefMMLmjg/XskYFX0tN40.jpg?size=1280x942&amp;quality=95&amp;sign=e12ee644b52948ffc4cef5673dd882d4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727" y="2500313"/>
            <a:ext cx="5921273" cy="435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48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un9-33.userapi.com/impg/9o3hLy1TJ--NwZiUDlsUF1-w8TsDgF0zPM7k_w/6CA4ZB1_yg8.jpg?size=810x1080&amp;quality=95&amp;sign=a0de53b152027a582983bff12305e858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4" y="1900237"/>
            <a:ext cx="3536156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sun9-76.userapi.com/impg/y2b2Slpm3E6sMMXUU0Z6NWleF0lJnxkhfN5YlA/D1sZrDq77rA.jpg?size=810x1080&amp;quality=95&amp;sign=1a86dcb5c2fd696503c510131a1406bf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532" y="1900237"/>
            <a:ext cx="3536156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6060" y="326202"/>
            <a:ext cx="1133894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</a:t>
            </a:r>
            <a:r>
              <a:rPr lang="ru-RU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десант:</a:t>
            </a:r>
            <a:br>
              <a:rPr lang="ru-RU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Церкви </a:t>
            </a:r>
            <a:r>
              <a:rPr lang="ru-RU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Феодоровской</a:t>
            </a:r>
            <a:r>
              <a:rPr lang="ru-RU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иконы </a:t>
            </a:r>
            <a:endParaRPr lang="ru-RU" sz="23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Божьей </a:t>
            </a:r>
            <a:r>
              <a:rPr lang="ru-RU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</a:t>
            </a:r>
          </a:p>
        </p:txBody>
      </p:sp>
    </p:spTree>
    <p:extLst>
      <p:ext uri="{BB962C8B-B14F-4D97-AF65-F5344CB8AC3E}">
        <p14:creationId xmlns:p14="http://schemas.microsoft.com/office/powerpoint/2010/main" val="91930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14733" y="444474"/>
            <a:ext cx="8552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акции "Из детских рук частичку доброты"</a:t>
            </a:r>
          </a:p>
        </p:txBody>
      </p:sp>
      <p:pic>
        <p:nvPicPr>
          <p:cNvPr id="8194" name="Picture 2" descr="https://sun9-65.userapi.com/impg/lUoCy8T2FeMcXo08-TxtJVwax0stlLjSJFBuuA/PhZzvmClGHE.jpg?size=1280x961&amp;quality=95&amp;sign=090e7baccc31aecc5f3ad93e5eddda2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3" y="3971925"/>
            <a:ext cx="384409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37.userapi.com/impg/HqBLg946jXr9WpOEjI8Nzpoe2OaSOyE3Ws8lEg/KhD5wG_tflk.jpg?size=1280x960&amp;quality=95&amp;sign=9480789f29530308ff9106ac7dfc961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409" y="1161332"/>
            <a:ext cx="4436836" cy="332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G-20241001-WA0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04" y="3322505"/>
            <a:ext cx="2659907" cy="353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un9-52.userapi.com/impg/Bt6IRXXbutO6OU3p9vP8ePnrpUWIOEqU9lebrg/IVKwA1d-GSY.jpg?size=1280x960&amp;quality=95&amp;sign=44b323fdc95887711bd030a883f9908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673" y="1268989"/>
            <a:ext cx="4327565" cy="324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82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sun9-62.userapi.com/impg/_pGxRyu_7Uv2snzAhiZ11cHDYKJNw8tnzJ17nw/mDTBQXHoQb4.jpg?size=1280x960&amp;quality=95&amp;sign=1310adf65d2bbb3c84b1d6d40d335edf&amp;type=album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1064525" y="285750"/>
            <a:ext cx="9143999" cy="108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2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подарков людям почтенного возраста на</a:t>
            </a:r>
          </a:p>
          <a:p>
            <a:pPr algn="ctr"/>
            <a:r>
              <a:rPr lang="ru-RU" sz="2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пожилого человека</a:t>
            </a:r>
            <a:endParaRPr lang="ru-RU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300" dirty="0">
              <a:solidFill>
                <a:schemeClr val="bg1"/>
              </a:solidFill>
            </a:endParaRPr>
          </a:p>
        </p:txBody>
      </p:sp>
      <p:pic>
        <p:nvPicPr>
          <p:cNvPr id="13316" name="Picture 4" descr="https://sun9-47.userapi.com/s/v1/ig2/NE3NTbmDflI5t3oETMswQo-DS7CSNUPOdW2k7_IkbWZbvakaylx5kL1rZ1NOjhiGHWpXN-T48DNzfspmCEHjF2K9.jpg?quality=95&amp;as=32x20,48x31,72x46,108x69,160x102,240x153,360x229,480x306,540x344,640x408,720x459,1080x688,1280x816&amp;from=bu&amp;u=VbmMDNheFsaOyUiEqDpp_ygH6W0vAyNZXRdBTt7xsI8&amp;cs=807x5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713" y="3054149"/>
            <a:ext cx="5612312" cy="357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sun9-77.userapi.com/impg/0liPSNbGqcr34tn0ITCE_l8Shav0pId2c6J1_Q/uw1PeL7XoDU.jpg?size=1041x799&amp;quality=95&amp;sign=1d54657e17dd8557198db809e8963446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0" y="3057525"/>
            <a:ext cx="4653719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sun9-36.userapi.com/impg/-tAfVyKOCpjLOK68psRe4fjERHQm2Gw62qhJEw/qz3Z9R3iNrw.jpg?size=1280x902&amp;quality=95&amp;sign=c6241d4a5d086ef2c65e46cce50e49c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7" y="1529971"/>
            <a:ext cx="3671886" cy="258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6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4423" y="401745"/>
            <a:ext cx="74041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праздничного концерта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пожилых людей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 престарелых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г.Верещагино</a:t>
            </a:r>
            <a:endParaRPr lang="ru-RU" sz="2400" dirty="0"/>
          </a:p>
        </p:txBody>
      </p:sp>
      <p:pic>
        <p:nvPicPr>
          <p:cNvPr id="10242" name="Picture 2" descr="https://sun9-80.userapi.com/impg/i0qJlRs5Ns7ErrEMQuF2Io-ip-aDtHJDQvHl2Q/sW3uDxZiJoo.jpg?size=1280x961&amp;quality=95&amp;sign=949ff31aebc3c731a2607cfc9843a0f4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7779"/>
            <a:ext cx="5094883" cy="38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un9-31.userapi.com/impg/vJOfFtvE86e5-lJ1soVt7vyVvRWNSwvYI2CLJw/nxDw2_UufCU.jpg?size=1280x960&amp;quality=95&amp;sign=b15675ec338488b55689bfbfa611c66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645" y="3245644"/>
            <a:ext cx="4816475" cy="361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sun9-51.userapi.com/impg/eZS9v6PGFZu2geEF7ODb16nqXOuQEC9s7OlSyg/GCO6e1pyNc0.jpg?size=810x1080&amp;quality=95&amp;sign=b5eccc42b6cd213655f175e933daa997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947" y="185612"/>
            <a:ext cx="2711053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un9-49.userapi.com/impg/954cumttdrG-rYJXKJyruBOogFuAafheidV2dA/Mx5MD8X5H6M.jpg?size=1280x960&amp;quality=95&amp;sign=3249397ed1e1848269655f270bbec53a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030" y="3724721"/>
            <a:ext cx="4177705" cy="31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74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0001" y="758209"/>
            <a:ext cx="9703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pic>
        <p:nvPicPr>
          <p:cNvPr id="9218" name="Picture 2" descr="https://sun9-37.userapi.com/impg/TZoe9MfuDkxGtp0jrj9GHnoyYHf4ee5ClmDeWg/a0xh3-xfvj0.jpg?size=1280x961&amp;quality=95&amp;sign=d38d8c949d03ec1aaa52af332499ada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075" y="1406067"/>
            <a:ext cx="3893338" cy="292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9.userapi.com/impg/CG-JAzdyQzXWXYd7TyCjnAHN08qmoqQIK4DLAA/OlrvVCW_YTc.jpg?size=1280x961&amp;quality=95&amp;sign=dd2cb88660d4adf5198fe289bebe8fba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9" y="1851481"/>
            <a:ext cx="5185048" cy="38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un9-53.userapi.com/impg/YI10VFYeNS9rPfkmI0MckXvBpqnQhtAMiXKsaw/pOrVjc063_I.jpg?size=811x1080&amp;quality=95&amp;sign=b3d0789bf47d2f319a89f3740c052ed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0" y="3814763"/>
            <a:ext cx="2135042" cy="28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14733" y="444474"/>
            <a:ext cx="85525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подарков для учителей</a:t>
            </a:r>
            <a:endParaRPr lang="ru-RU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11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635387" cy="1657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десант. Проведение генеральной уборки в кабинетах школы №1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sun9-3.userapi.com/impg/RTFtntd4yzHGIqhGOlYoyroIGv5nBn74YGjVqg/QK9zYmROf4Q.jpg?size=1280x961&amp;quality=95&amp;sign=b25c0b48ea7b96e6edb56e30531dd2ff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205" y="4045727"/>
            <a:ext cx="3745795" cy="281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un9-31.userapi.com/impg/XyBrtwgnbkDSnEzyV2cAF-of4mjMxn_j9Sistw/MVnHWm_eeIw.jpg?size=1280x949&amp;quality=95&amp;sign=1764c263d40e69b54b1d71aafd8b8942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7350"/>
            <a:ext cx="5915025" cy="438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sun9-21.userapi.com/impg/kXNELiYqUQrdM4d75vbBBSx5q3vZ_g2SoEUUxQ/Fex5-n-qJC0.jpg?size=1080x809&amp;quality=95&amp;sign=28d72b874ba38e7d8ca2a5afc6269c8a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649" y="619824"/>
            <a:ext cx="5543112" cy="41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2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AutoShape 2" descr="https://sun9-62.userapi.com/impg/_pGxRyu_7Uv2snzAhiZ11cHDYKJNw8tnzJ17nw/mDTBQXHoQb4.jpg?size=1280x960&amp;quality=95&amp;sign=1310adf65d2bbb3c84b1d6d40d335edf&amp;type=album"/>
          <p:cNvSpPr txBox="1">
            <a:spLocks noChangeAspect="1" noChangeArrowheads="1"/>
          </p:cNvSpPr>
          <p:nvPr/>
        </p:nvSpPr>
        <p:spPr bwMode="auto">
          <a:xfrm>
            <a:off x="1064525" y="285750"/>
            <a:ext cx="9143999" cy="108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подарков для сотрудников, которые несут службу в Новогоднюю ночь</a:t>
            </a:r>
          </a:p>
          <a:p>
            <a:pPr algn="ctr"/>
            <a:endParaRPr lang="ru-RU" sz="2300" dirty="0">
              <a:solidFill>
                <a:schemeClr val="bg1"/>
              </a:solidFill>
            </a:endParaRPr>
          </a:p>
        </p:txBody>
      </p:sp>
      <p:pic>
        <p:nvPicPr>
          <p:cNvPr id="17424" name="Picture 16" descr="https://sun9-49.userapi.com/s/v1/ig2/FuXrwpNdDwRG7NzT6JEFPfntd30cJdnVwAR_aar8KAMpRHoff_bV2E1RYWI2VqPzgzD1UWzYX0tN19yzUtcEKMQB.jpg?quality=96&amp;as=32x24,48x36,72x54,108x81,160x120,240x180,360x270,480x360,540x405,640x480,720x540,1080x810,1280x960,1440x1080,2560x1920&amp;from=bu&amp;u=TAarIZRABS-UjSIMeu_pxLr5QMtakaG5Cwz-e4aUhFE&amp;cs=807x6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8099"/>
            <a:ext cx="3685963" cy="276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sun9-43.userapi.com/impg/7JvppVNLfcLMiBA1de0InfNmcgklB5cq1pljdA/8Rx0Ot5Qa9o.jpg?size=1280x960&amp;quality=95&amp;sign=bec17fe26f497c963c5cb01dec2a51c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208" y="4072572"/>
            <a:ext cx="360045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6" name="Picture 18" descr="https://sun9-65.userapi.com/s/v1/ig2/HXIza0eWR6xGCijA_RVq4lpqux2kXc-VStBKkwX0J6g77pyngkq3-8_3yiP_HluRRthnDvIF2EUh7KthPOWV8u2u.jpg?quality=96&amp;as=32x24,48x36,72x54,108x81,160x120,240x180,360x270,480x360,540x405,640x480,720x540,1080x810,1280x960,1440x1080,2560x1920&amp;from=bu&amp;u=PSVhfG2mLHEpqSd13wzhDuXEJzj1nRGucxRCTjrynXU&amp;cs=807x6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260" y="1308099"/>
            <a:ext cx="3692526" cy="276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8" name="Picture 20" descr="https://sun9-36.userapi.com/s/v1/ig2/KyHtV9K_xRZ4UOnW35RZfE28A3xCSlS2A44ZBYkUj7AgZ6U5gSRuDbNz_0TM2tnUpHPaL3pMHq_yQmzZN63Ijuh-.jpg?quality=96&amp;as=32x21,48x32,72x48,108x72,160x107,240x160,360x240,480x320,540x360,640x427,720x480,1024x683&amp;from=bu&amp;u=Bs1WXmYwm_uYDfmfzSmq1iE9qs7O40ujmyTWocyYHl0&amp;cs=1024x68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22" y="4072572"/>
            <a:ext cx="4048530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30" name="Picture 22" descr="https://sun9-51.userapi.com/s/v1/ig2/GoVU3cM8kUJ2tHPPj6J9X495PbnaxPihVyaol9o12S2fKVCwSSFYoI7CvUccBWTzSYmyzCQzaRuWUq6lN3n5adEq.jpg?quality=96&amp;as=32x24,48x36,72x54,108x81,160x120,240x180,360x269,480x359,540x404,640x479,720x539,1080x808,1280x958,1440x1078,2560x1916&amp;from=bu&amp;u=BL8og7YDH0WPBGedJv1GkmfnnWypPADPoyS-H92E2fs&amp;cs=807x60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981" y="1308099"/>
            <a:ext cx="3695086" cy="276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5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1"/>
            <a:ext cx="9688087" cy="6789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/>
              <a:t> </a:t>
            </a:r>
            <a:r>
              <a:rPr lang="ru-RU" sz="2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акции </a:t>
            </a:r>
            <a:r>
              <a:rPr lang="ru-RU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"Не забудь поздравить маму!" </a:t>
            </a:r>
          </a:p>
        </p:txBody>
      </p:sp>
      <p:pic>
        <p:nvPicPr>
          <p:cNvPr id="1032" name="Picture 8" descr="https://sun87-1.userapi.com/impg/LYWgxDuckRlR-bknED3cKarv7hPzcEpSzh1pLQ/RNdr-pyi4Po.jpg?size=807x807&amp;quality=95&amp;sign=5785eb8dc6db4f1b472b09897178fb37&amp;c_uniq_tag=_5SlK_1Ksq4ugnmQsegpe2XEbE8FqhWNV1IlmAu7WK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6" y="-3843338"/>
            <a:ext cx="3417079" cy="341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sun9-11.userapi.com/impg/LmL1WROi3vO7924erFOHuw7sY2mLJoxDw_7OlQ/5osKiIcMMrE.jpg?size=1280x960&amp;quality=95&amp;sign=c957bc24f75cd413301290accdd8968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0225"/>
            <a:ext cx="4443413" cy="33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sun9-47.userapi.com/impg/dkBKKcg3APjbvSswp4SZmsuJaSwS2OWXToc4Ww/OzQs4FR6_FE.jpg?size=810x1080&amp;quality=95&amp;sign=73364067d957be0121d716ad517c3c4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3658128"/>
            <a:ext cx="24765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sun9-46.userapi.com/impg/rsrdQEn7DkKc-mx3NEV1zGZsO484Tf_Q5QB09Q/1HZ_NzHKmhk.jpg?size=810x1080&amp;quality=95&amp;sign=3f37fb5ee2230f58ada277b63ed98cb1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2" y="2476837"/>
            <a:ext cx="2659063" cy="354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sun9-21.userapi.com/impg/maXv9NMdM6bqbYGrJv5W-9GzZG6ewuLRyL2pmA/J64oHB4rLOE.jpg?size=1280x960&amp;quality=95&amp;sign=00061cba68bc78a7fb6b62a482aa20d5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47" y="3658128"/>
            <a:ext cx="3548015" cy="266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1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🔅Делать добрые дела не так уж и сложно! Сделать этот мир чуточку добрее и  человечнее может каждый, ведь для этого не.. |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6" y="222250"/>
            <a:ext cx="8002588" cy="61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0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0"/>
    </mc:Choice>
    <mc:Fallback xmlns="">
      <p:transition spd="slow" advTm="15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un9-73.userapi.com/impg/Ru_gt66i2FAOuxd-YLygpbC9ikf2Z_8t7c7LLw/0YTUkc2ie4A.jpg?size=1280x960&amp;quality=95&amp;sign=04456c26494272670fccf530fbaf624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14624"/>
            <a:ext cx="55245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sun9-49.userapi.com/impg/0qsXaTKFoTEuMJ6BcGLSPcOtCNdFlzpc5PfmAw/1PkoMXa0r3w.jpg?size=1280x720&amp;quality=95&amp;sign=5cca92f8672bb6dc0b02574a092271b3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1157286"/>
            <a:ext cx="7670799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84212" y="370625"/>
            <a:ext cx="9688087" cy="678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panose="05040102010807070707" pitchFamily="18" charset="2"/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акции «Письмо солдату» и в сборе гуманитарного груза для СВО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2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898" y="526409"/>
            <a:ext cx="1115896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образовательном тренинге </a:t>
            </a:r>
            <a:r>
              <a:rPr lang="ru-RU" alt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"Креативное мышление или как раскрыть творческий потенциал" в рамках проекта "Этому не учат в школе</a:t>
            </a:r>
            <a:r>
              <a:rPr lang="ru-RU" alt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sun9-71.userapi.com/impg/nr3ltPjLsLtw-WcpP4BNPlUidAgYEwmZa6P7zw/cw0Y3Z38dyU.jpg?size=1280x958&amp;quality=95&amp;sign=47fb28a1e8cb84c1cba8b64b1e78c332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9" y="1955338"/>
            <a:ext cx="4927900" cy="368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44.userapi.com/impg/Yt_xoUe9IMnLE0qfz7pUxyDX5cKbN5or3GMXsA/rjLy7pLbktk.jpg?size=1280x958&amp;quality=95&amp;sign=28dea8d54d25d40da7f91a55d2d0c9f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7" y="2490324"/>
            <a:ext cx="4919416" cy="368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🗣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826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0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4" descr="https://sun9-43.userapi.com/impg/AqzZjwodDN0D_-mS3It1OIeuF-nIl0W_P6dYWA/Xgu-W3LhV1c.jpg?size=1280x1280&amp;quality=95&amp;sign=25311a6f105bcd6f8bb6f42f13201d04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10875" y="496017"/>
            <a:ext cx="8985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акции «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еоргиевская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лента"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926" y="1623823"/>
            <a:ext cx="1652244" cy="22002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1293361"/>
            <a:ext cx="3311128" cy="4414837"/>
          </a:xfrm>
          <a:prstGeom prst="rect">
            <a:avLst/>
          </a:prstGeom>
        </p:spPr>
      </p:pic>
      <p:pic>
        <p:nvPicPr>
          <p:cNvPr id="1026" name="Picture 2" descr="https://sun9-25.userapi.com/impg/iANiGMPBb4amo6KkOwMPfj6k_5Ypvqe0kRIUIw/iY7gIbNzA08.jpg?size=1280x961&amp;quality=95&amp;sign=9aa724b598af9d219f033fec7339df0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091" y="1623823"/>
            <a:ext cx="4074128" cy="305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128" y="4298584"/>
            <a:ext cx="5414963" cy="2559416"/>
          </a:xfrm>
          <a:prstGeom prst="rect">
            <a:avLst/>
          </a:prstGeom>
        </p:spPr>
      </p:pic>
      <p:pic>
        <p:nvPicPr>
          <p:cNvPr id="1028" name="Picture 4" descr="https://sun9-4.userapi.com/impg/TJ8J0h6nO-xwVx93NeHKy2Oj3T0OUtPBuY0Qzg/WP29oYoGMQc.jpg?size=811x1080&amp;quality=95&amp;sign=98a99cb2c009933119b17e299ceb5496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050" y="1623823"/>
            <a:ext cx="1652244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4.userapi.com/impg/vTh8OUudxnVNe1koCOaZtUHzBqvf1RTFZketPA/Fx8nTzop0ew.jpg?size=1280x961&amp;quality=95&amp;sign=70f4b9c84d7025c1156e040c83035dab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254" y="4808981"/>
            <a:ext cx="2560852" cy="192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16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42030" y="491319"/>
            <a:ext cx="8620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соревнованиях по сбору мусора - "Чистые игры»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sun9-6.userapi.com/impg/rMLmSgebWIfDsvcxMmO7hWhsTMsxYPLXEoqb8Q/nbBy8AOLKJE.jpg?size=1280x1163&amp;quality=95&amp;sign=c0ed721aef8322a5511ed6086a53695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3673"/>
            <a:ext cx="3767224" cy="342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37.userapi.com/impg/KbpmUTNOUPtTgNDvmcTYz3R5f1b-V7j5fXLfVw/cFZQuoUvWIY.jpg?size=1280x960&amp;quality=95&amp;sign=b95cf1437c968905a2e5030b32d0954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889" y="1181584"/>
            <a:ext cx="4491566" cy="33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un9-13.userapi.com/impg/BvbtaDTyLVAwsANZgj6gRu1cldJI6Z2vSq387w/XvBFJm-WdYA.jpg?size=1280x1101&amp;quality=95&amp;sign=5ff30ff561a4d9e245744631f7f11911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3179349"/>
            <a:ext cx="4276725" cy="367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75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86224" y="933304"/>
            <a:ext cx="7343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квестах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интеллектуальных играх, организованных общественным движением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"Волонтеры Победы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un9-54.userapi.com/impg/aqR_VjqPzV3LhlCbZ5qiblder6iCGHc9RTTBgQ/0I0M0WECao4.jpg?size=1280x1135&amp;quality=95&amp;sign=bc767ae108359d3efee33887abcfe39a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09" y="3560956"/>
            <a:ext cx="3718251" cy="329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48.userapi.com/impg/v9TIMA1Q1ktlSOt4EH83vPBlFzkZuQOz27ceXQ/FLt1DHxZlZo.jpg?size=1280x961&amp;quality=96&amp;sign=48066703110b6d6b279e99be6d58a44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0" y="642937"/>
            <a:ext cx="3495534" cy="262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un9-37.userapi.com/impg/Bn4tHxvACG0XXxeZTJLvajKBP3gUeFp7ojgsMQ/kgX2EI6758Y.jpg?size=1280x532&amp;quality=95&amp;sign=0734ddfe8b20b2459ae71b651c7d04f7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3" y="3560956"/>
            <a:ext cx="7932737" cy="329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81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un9-71.userapi.com/impg/_OZ3TWYf1Aem2ui20G-ddEpqtB-sJdGPnebiVg/KRRh-l7vXyE.jpg?size=1280x720&amp;quality=95&amp;sign=8fcead7f6d70c79ba08e0ca35572ecf8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0066"/>
            <a:ext cx="3986213" cy="224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6126"/>
            <a:ext cx="8689786" cy="3571874"/>
          </a:xfrm>
        </p:spPr>
      </p:pic>
      <p:pic>
        <p:nvPicPr>
          <p:cNvPr id="10" name="Picture 4" descr="https://sun9-6.userapi.com/impg/LmeUIlXG7tz2kAq14XPDL90USeOaLEMfkh8-Gw/K2hyjYfG7V4.jpg?size=1280x960&amp;quality=95&amp;sign=01577977812434d25a6985f31b02c83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918" y="0"/>
            <a:ext cx="4763082" cy="357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27606" y="305581"/>
            <a:ext cx="7073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Диалогах на равных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8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092" y="4540475"/>
            <a:ext cx="5277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проведение праздничного концерта для людей с ограниченными возможностями</a:t>
            </a:r>
            <a:endParaRPr lang="ru-RU" sz="2400" dirty="0"/>
          </a:p>
        </p:txBody>
      </p:sp>
      <p:pic>
        <p:nvPicPr>
          <p:cNvPr id="4098" name="Picture 2" descr="https://sun9-12.userapi.com/impg/srlvCzpC01YC9foLDc8qzV2sPhpgk3TKla2jQQ/tHgCmWW96mc.jpg?size=1280x681&amp;quality=96&amp;sign=61ff337560e0ff155f1b09072cdca6a2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88200" cy="382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16.userapi.com/impg/i6sT4U3YIephmlF7cGOvxEQ0ycJTeE0shPwvVw/QrqWwIv1Bx4.jpg?size=1280x720&amp;quality=96&amp;sign=7cf365c47a313e0e32bcd23c0ff5df6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265" y="4533899"/>
            <a:ext cx="413173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48.userapi.com/impg/gUkWObnzg1sP7bee2SIDkeU37qDdStKXOI2YBQ/B-2G-nhY2SY.jpg?size=1280x961&amp;quality=95&amp;sign=b351d3e148818aa44af7e829a61f2bb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-1"/>
            <a:ext cx="3105150" cy="233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67.userapi.com/impg/uGrvYFjcaV1XHht9zrAsjb6NUEA_27-9yKBDrA/IdZGi2vQQbA.jpg?size=1280x665&amp;quality=96&amp;sign=24882b8d20dc92058337755512770ae1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2208890"/>
            <a:ext cx="4487862" cy="233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86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Другая 5">
      <a:dk1>
        <a:sysClr val="windowText" lastClr="000000"/>
      </a:dk1>
      <a:lt1>
        <a:sysClr val="window" lastClr="FFFFFF"/>
      </a:lt1>
      <a:dk2>
        <a:srgbClr val="455F51"/>
      </a:dk2>
      <a:lt2>
        <a:srgbClr val="D2CDB0"/>
      </a:lt2>
      <a:accent1>
        <a:srgbClr val="D6EAAF"/>
      </a:accent1>
      <a:accent2>
        <a:srgbClr val="9FD37C"/>
      </a:accent2>
      <a:accent3>
        <a:srgbClr val="A8E2C5"/>
      </a:accent3>
      <a:accent4>
        <a:srgbClr val="8ED9C7"/>
      </a:accent4>
      <a:accent5>
        <a:srgbClr val="B8E0EB"/>
      </a:accent5>
      <a:accent6>
        <a:srgbClr val="96DBFB"/>
      </a:accent6>
      <a:hlink>
        <a:srgbClr val="FBCA98"/>
      </a:hlink>
      <a:folHlink>
        <a:srgbClr val="EDE2C4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529</TotalTime>
  <Words>238</Words>
  <Application>Microsoft Office PowerPoint</Application>
  <PresentationFormat>Широкоэкранный</PresentationFormat>
  <Paragraphs>27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MIK</cp:lastModifiedBy>
  <cp:revision>236</cp:revision>
  <dcterms:created xsi:type="dcterms:W3CDTF">2023-11-29T16:05:30Z</dcterms:created>
  <dcterms:modified xsi:type="dcterms:W3CDTF">2025-01-08T14:39:49Z</dcterms:modified>
</cp:coreProperties>
</file>