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376552-AF21-4A0A-9241-D38D6908520E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8061E72-CE62-40C1-9C19-33E7713144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Олеся\Desktop\796888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20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1412776"/>
            <a:ext cx="685059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Алгебра логики</a:t>
            </a:r>
          </a:p>
          <a:p>
            <a:pPr algn="ctr"/>
            <a:r>
              <a:rPr lang="ru-RU" sz="7200" b="1" dirty="0">
                <a:ln w="17780" cmpd="sng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ЕГЭ</a:t>
            </a:r>
            <a:endParaRPr lang="ru-RU" sz="7200" b="1" cap="none" spc="0" dirty="0" smtClean="0">
              <a:ln w="17780" cmpd="sng">
                <a:noFill/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Олеся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645024"/>
            <a:ext cx="2376264" cy="28745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856357"/>
            <a:ext cx="80648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Процесс информатизации общества, связанный с бурным развитием информационных и коммуникационных технологий, их аппаратной базы и программного обеспечения, объективно ставят перед современным специалистом любого профиля задачу рационализации интеллектуальной деятельности на основе внедрения достижений информатики и математики.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данный период развития общества производство информации становится основным видом деятельности. Проблемы «искусственного интеллекта», которые актуальны в настоящее время, основаны полностью на математической логике. Изучение раздела математической логики является определяющим на этапе внедрения информационных технологий в профильное обучение в образовательных учреждениях, что позволяет качественно улучшить процесс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0"/>
            <a:ext cx="3119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04664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1.Введение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мною системы решения логических задач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начинается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 5 класс в виде логических цепочек таких как: Проследите, как изменяются числа в каждом ряду, и продолжите каждый  из рядов, вписав ещё четыре числа.         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25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21……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112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113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114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212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213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214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……….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2564904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небольшом городе живут пятеро друзей: Иванов, Петров, Сидоров, Гришин и Алексеев. Профессии у них разные: один из них – маляр, другой – мельник, третий плотник, четвёртый – почтальон, пятый – парикмахер. Петров и Гришин никогда не держали в руках малярной кисти. Иванов и Гришин всё собираются  посетить мельницу, на которой работает их товарищ. Петров и Иванов живут в одном доме с почтальоном. Иванов и Сидоров каждое воскресенье играют в городки с плотником и маляром. Петров брал билеты на футбол для себя и для мельника. Определите профессию каждого из друзей.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0"/>
            <a:ext cx="707091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Тематический план</a:t>
            </a:r>
            <a:endParaRPr lang="ru-RU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579358"/>
            <a:ext cx="777686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Высказывания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Логические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величины, операции, выражения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Таблицы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истинности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Логические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схемы и логические выражения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Импликация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эквивалентность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Преобразование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логических выражений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Решение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содержательных логических задач средствами алгебры логики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Символом F обозначено одно из указанных ниже логических выражений от трех аргументов: X, Y, Z. Дан фрагмент таблицы истинности выражения F. Какое выражение соответствует F? 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412776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Укажите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какое логическое выражение равносильно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выражению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¬(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¬B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C)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¬A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¬C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¬B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¬A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¬B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¬C  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¬A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¬C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564904"/>
            <a:ext cx="8964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какого имени истинно высказывание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Первая буква имени гласная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Четвертая буква имени согласная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ЕЛЕНА	2) ВАДИМ	3) АНТОН	4) ФЕДОР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4077072"/>
            <a:ext cx="878497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соревнованиях по гимнастике участвовали Алла, Валя, Таня и Даша. Болельщики высказали предположения о возможных победителях: Один сказал: «Первой будет Таня, Валя - второй». Другой: «Таня – вторая, Даша - третья». Третий: «Алла – вторая, Даша - четвёртая». По окончании оказалось, что в каждом предложении только одно высказывание истинно. Какое место заняла каждая девочка.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86409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таблице приведены запросы к поисковому серверу. Расположите обозначения запросов в порядке возрастания количества страниц, которые найдет поисковый сервер по каждому запросу.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физкультура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физкультура &amp; подтягивания &amp; отжимания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В)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физкультура &amp; подтягивания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Г)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физкультура | фитнесс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4005064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Каково наибольшее целое положительное число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при котором истинно высказывание: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- 1 &gt; 100)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·(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-1)&lt; 100)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14908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92696"/>
            <a:ext cx="799288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Сколько различных решений имеет система уравнений 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(¬X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= 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= 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...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= 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= 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логические переменные? В ответе не нужно перечислять все различные наборы значений переменных, при которых выполнено данное равенство. В качестве ответа нужно указать количество таких наборов.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</TotalTime>
  <Words>615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Олеся</dc:creator>
  <cp:lastModifiedBy>Олеся</cp:lastModifiedBy>
  <cp:revision>17</cp:revision>
  <dcterms:created xsi:type="dcterms:W3CDTF">2013-10-31T17:02:16Z</dcterms:created>
  <dcterms:modified xsi:type="dcterms:W3CDTF">2013-10-31T19:47:44Z</dcterms:modified>
</cp:coreProperties>
</file>