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58" r:id="rId3"/>
    <p:sldId id="261" r:id="rId4"/>
    <p:sldId id="262" r:id="rId5"/>
    <p:sldId id="264" r:id="rId6"/>
    <p:sldId id="265" r:id="rId7"/>
    <p:sldId id="266" r:id="rId8"/>
    <p:sldId id="267" r:id="rId9"/>
    <p:sldId id="274" r:id="rId10"/>
    <p:sldId id="269" r:id="rId11"/>
    <p:sldId id="276" r:id="rId12"/>
    <p:sldId id="270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A5A49-94FD-48B5-B73F-A60B5D61AA09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8CBFC-4845-46C0-BEEC-5F08023206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254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i="0" dirty="0" smtClean="0"/>
              <a:t>Все же основным ценным</a:t>
            </a:r>
            <a:r>
              <a:rPr lang="ru-RU" b="0" i="0" baseline="0" dirty="0" smtClean="0"/>
              <a:t> профилактическим моментом считаю релаксационные водные паузы, которые приводят к снижению </a:t>
            </a:r>
            <a:r>
              <a:rPr lang="ru-RU" b="0" i="0" baseline="0" dirty="0" err="1" smtClean="0"/>
              <a:t>психоэмоционального</a:t>
            </a:r>
            <a:r>
              <a:rPr lang="ru-RU" b="0" i="0" baseline="0" dirty="0" smtClean="0"/>
              <a:t> напряжения детей раннего возраста в дошкольном учреждении.</a:t>
            </a:r>
            <a:br>
              <a:rPr lang="ru-RU" b="0" i="0" baseline="0" dirty="0" smtClean="0"/>
            </a:br>
            <a:r>
              <a:rPr lang="ru-RU" b="0" i="0" baseline="0" dirty="0" smtClean="0"/>
              <a:t>За последнее время была разработана система релаксационных минуток и пауз с детьми раннего возраста и детьми с ослабленным здоровьем. Такие упражнения я сопровождаю музыкой.</a:t>
            </a:r>
            <a:endParaRPr lang="ru-RU" b="0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 же обязательно следует помнить, что необходимо обеспечить безопасность и комфортные</a:t>
            </a:r>
            <a:r>
              <a:rPr lang="ru-RU" baseline="0" dirty="0" smtClean="0"/>
              <a:t> условия детей во время игр с водой. Вода должна быть теплой. Емкость целесообразно заполнять водой до уровня не ниже 7-10 см. Обязательно иметь салфетки, полотенца. По окончании игр с водой все игрушки и предметы следует просушить. Дети ненавязчиво, во время игр также знакомились с правилами взаимодействия с водой.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Организуя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акватерапию</a:t>
            </a:r>
            <a:r>
              <a:rPr lang="ru-RU" baseline="0" dirty="0" smtClean="0"/>
              <a:t>, хорошо использовать художественное слово: </a:t>
            </a:r>
            <a:r>
              <a:rPr lang="ru-RU" baseline="0" dirty="0" err="1" smtClean="0"/>
              <a:t>потешки</a:t>
            </a:r>
            <a:r>
              <a:rPr lang="ru-RU" baseline="0" dirty="0" smtClean="0"/>
              <a:t>, стихи, в дальнейшем – описательные загадки. Такие игры желательно сопровождать прослушиванием аудиозаписей – шума дождя, водопада, журчания ручейка, рокота прибоя. Эти игры хороши тем, что в них могут участвовать как дети, так и взрослые, как индивидуально, так и группой. Помните, что, если ребенок </a:t>
            </a:r>
            <a:r>
              <a:rPr lang="ru-RU" baseline="0" dirty="0" err="1" smtClean="0"/>
              <a:t>психоэмоционально</a:t>
            </a:r>
            <a:r>
              <a:rPr lang="ru-RU" baseline="0" dirty="0" smtClean="0"/>
              <a:t> не напряжен, то чувствует себя комфортно и </a:t>
            </a:r>
            <a:r>
              <a:rPr lang="ru-RU" baseline="0" dirty="0" err="1" smtClean="0"/>
              <a:t>защищенно</a:t>
            </a:r>
            <a:r>
              <a:rPr lang="ru-RU" baseline="0" dirty="0" smtClean="0"/>
              <a:t>, при этом он имеет возможность проявлять свою активность и творчество.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и в любой деятельности,</a:t>
            </a:r>
            <a:r>
              <a:rPr lang="ru-RU" baseline="0" dirty="0" smtClean="0"/>
              <a:t> в процессе работы я столкнулась с определенными трудностями, которые необходимо учесть как мне, так и другим воспитателям для самосовершенствования.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 и успехов в своей </a:t>
            </a:r>
            <a:r>
              <a:rPr lang="ru-RU" smtClean="0"/>
              <a:t>педагогической деятельности!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Воспитатели</a:t>
            </a:r>
            <a:r>
              <a:rPr lang="ru-RU" baseline="0" dirty="0" smtClean="0"/>
              <a:t> детских учреждений давно пытаются найти универсальные средства для снятия </a:t>
            </a:r>
            <a:r>
              <a:rPr lang="ru-RU" baseline="0" dirty="0" err="1" smtClean="0"/>
              <a:t>психоэмоционального</a:t>
            </a:r>
            <a:r>
              <a:rPr lang="ru-RU" baseline="0" dirty="0" smtClean="0"/>
              <a:t> напряжения в раннем возрасте. Одним из таких, на мой взгляд, универсальных средств являются игры с водой.</a:t>
            </a:r>
          </a:p>
          <a:p>
            <a:r>
              <a:rPr lang="ru-RU" baseline="0" dirty="0" smtClean="0"/>
              <a:t>Давно замечено, что для гармонизации человека необходимо взаимодействие с природой во всех ее проявлениях. Одним из уникальных природных компонентов является вода. Элементы </a:t>
            </a:r>
            <a:r>
              <a:rPr lang="ru-RU" baseline="0" dirty="0" err="1" smtClean="0"/>
              <a:t>акватерапии</a:t>
            </a:r>
            <a:r>
              <a:rPr lang="ru-RU" baseline="0" dirty="0" smtClean="0"/>
              <a:t> широко внедряются в педагогику и психологию как профилактические методы в работе с детьми. Не секрет, что игры в воде и с водой – самые любимые детьми.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Сгладить процесс</a:t>
            </a:r>
            <a:r>
              <a:rPr lang="ru-RU" baseline="0" dirty="0" smtClean="0"/>
              <a:t> эмоционального напряжения малыша в детском саду поможет правильно организованная деятельность, направленная на формирование эмоциональных контактов «ребенок – взрослый», и «ребенок – </a:t>
            </a:r>
            <a:r>
              <a:rPr lang="ru-RU" baseline="0" dirty="0" err="1" smtClean="0"/>
              <a:t>ребенок</a:t>
            </a:r>
            <a:r>
              <a:rPr lang="ru-RU" baseline="0" dirty="0" smtClean="0"/>
              <a:t>». Поэтому актуальность данной проблемы определяется в сближении подходов к индивидуальным особенностям ребенка, </a:t>
            </a:r>
            <a:r>
              <a:rPr lang="ru-RU" baseline="0" dirty="0" err="1" smtClean="0"/>
              <a:t>формироавании</a:t>
            </a:r>
            <a:r>
              <a:rPr lang="ru-RU" baseline="0" dirty="0" smtClean="0"/>
              <a:t> эмоционального контакта, доверия. Все это возникает на основе совместных действий, то есть в игре, такой игре, которая позволит ребенку, общаться, ощущать и чувствовать. Именно игры с водой и позволяют в период эмоционального напряжения налаживать доверительные отношения с каждым ребенком, вызвать у детей положительное отношение к детскому саду, не предъявляя к ребенку требований, а знакомя его с интересными и в то же время такими знакомыми играми с водичкой.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Полезным этот метод оказался</a:t>
            </a:r>
            <a:r>
              <a:rPr lang="ru-RU" baseline="0" dirty="0" smtClean="0"/>
              <a:t> для снятия </a:t>
            </a:r>
            <a:r>
              <a:rPr lang="ru-RU" baseline="0" dirty="0" err="1" smtClean="0"/>
              <a:t>психоэмоционального</a:t>
            </a:r>
            <a:r>
              <a:rPr lang="ru-RU" baseline="0" dirty="0" smtClean="0"/>
              <a:t> напряжения в период адаптации малышей к детскому учреждению. Первоначальная идея работы с водой возникла у меня именно при подборе эффективных методов в адаптационный период. Всего несколько минут, проведенных за наблюдением красочных картин, подводного мира или морских пейзажей, позволяли ребенку отвлечься от назойливых переживаний и грустных мыслей.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</a:t>
            </a:r>
            <a:r>
              <a:rPr lang="ru-RU" baseline="0" dirty="0" smtClean="0"/>
              <a:t> и</a:t>
            </a:r>
            <a:r>
              <a:rPr lang="ru-RU" dirty="0" smtClean="0"/>
              <a:t>дея использовать теплую воду для игр и релаксации</a:t>
            </a:r>
            <a:r>
              <a:rPr lang="ru-RU" baseline="0" dirty="0" smtClean="0"/>
              <a:t> детей возникла именно при отборе «быстродействующих» и успокаивающих методов для малышей. Температуру воды и длительность воздействия я подбирала опытным путем с учетом особенностей детей. Я заметила, что детям с элементами </a:t>
            </a:r>
            <a:r>
              <a:rPr lang="ru-RU" baseline="0" dirty="0" err="1" smtClean="0"/>
              <a:t>гиперактивности</a:t>
            </a:r>
            <a:r>
              <a:rPr lang="ru-RU" baseline="0" dirty="0" smtClean="0"/>
              <a:t> комфортнее игры с погружением рук до локтевого сустава при температуре в </a:t>
            </a:r>
            <a:r>
              <a:rPr lang="ru-RU" baseline="0" dirty="0" err="1" smtClean="0"/>
              <a:t>диапозоне</a:t>
            </a:r>
            <a:r>
              <a:rPr lang="ru-RU" baseline="0" dirty="0" smtClean="0"/>
              <a:t> 27-30 градусов и не более 5-7 минут, так как излишне теплая или прохладная вода является для них, дополнительным стимулирующим средством и затрудняет познавательный и релаксационный эффект.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Детям 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период нервного напряжения комфортные игры с более теплой водой (от 30 до 33 градусов) при 7 более минутах с погружением только ладошек, так как при этом достигается оптимальное расслабление мелких мышц и улучшается кровообращение. Был замечен и закаливающий эффект во время игр с водой, так как на протяжении занятия температура самостоятельно снижалась (остывала) на 1-2 градуса. Также руки детей периодически погружались в теплую водную среду и вынимались в прохладную воздушную, что является тренировочным эффектом для сосудов и капилляров кистей. Поэтому после серии таких встреч у некоторых детей наблюдалась устойчивость к простудным заболеваниям.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 самый</a:t>
            </a:r>
            <a:r>
              <a:rPr lang="ru-RU" baseline="0" dirty="0" smtClean="0"/>
              <a:t> важный и ожидаемый эффект от использования элементов технологии </a:t>
            </a:r>
            <a:r>
              <a:rPr lang="ru-RU" baseline="0" dirty="0" err="1" smtClean="0"/>
              <a:t>акватерапии</a:t>
            </a:r>
            <a:r>
              <a:rPr lang="ru-RU" baseline="0" dirty="0" smtClean="0"/>
              <a:t> – это профилактика негативных эмоций и снятие </a:t>
            </a:r>
            <a:r>
              <a:rPr lang="ru-RU" baseline="0" dirty="0" err="1" smtClean="0"/>
              <a:t>психоэмоционального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напряжения.С</a:t>
            </a:r>
            <a:r>
              <a:rPr lang="ru-RU" baseline="0" dirty="0" smtClean="0"/>
              <a:t> детьми, имевшими устойчивые эмоционально – негативные проявления, проводились игры с водой для трансформации некоторых состояний.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</a:t>
            </a:r>
            <a:r>
              <a:rPr lang="ru-RU" baseline="0" dirty="0" smtClean="0"/>
              <a:t> же я подобрала игры и упражнения с водой  для работы с детьми раннего возраста на развитие восприятия. В раннем возрасте это является основой всего дальнейшего развития ребенка. Эти игры способствуют созданию бодрого, жизнерадостного настроя у детей. Некоторые из них вы видите на слайде.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Мной</a:t>
            </a:r>
            <a:r>
              <a:rPr lang="ru-RU" baseline="0" dirty="0" smtClean="0"/>
              <a:t> разрабатываются и используются релаксационные паузы, создаётся картотека игр для работы с детьми в специально организованной водной зоне. Это особое пространство с емкостями для воды, где расположены столик с наборами игрушек и формочек для игр с водой, распылители, бутылочки из-под воды разной величины, формы и цвета, пластмассовые и резиновые игрушки, разнообразный природный материал.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8CBFC-4845-46C0-BEEC-5F080232062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9158-2D06-489A-BB2A-E192FE4F5DED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30CAF-703A-419A-B132-008CC97A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332656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7224" y="142852"/>
            <a:ext cx="6786610" cy="64294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«Технология  </a:t>
            </a:r>
            <a:r>
              <a:rPr lang="ru-RU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акватерапии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как средство снятия </a:t>
            </a:r>
            <a:r>
              <a:rPr lang="ru-RU" sz="2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психоэмоционального</a:t>
            </a: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напряжения у детей раннего возраста»</a:t>
            </a:r>
          </a:p>
          <a:p>
            <a:pPr algn="ctr"/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 Светлана Михайловна</a:t>
            </a:r>
          </a:p>
          <a:p>
            <a:pPr algn="ctr"/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1905"/>
                <a:solidFill>
                  <a:srgbClr val="1E029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</a:t>
            </a:r>
            <a:r>
              <a:rPr lang="ru-RU" sz="24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</a:t>
            </a:r>
            <a:r>
              <a:rPr lang="ru-RU" sz="2400" b="1" dirty="0" smtClean="0">
                <a:ln w="1905"/>
                <a:solidFill>
                  <a:srgbClr val="1E029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учреждение детский сад комбинированного вида №4, воспитатель</a:t>
            </a:r>
          </a:p>
          <a:p>
            <a:pPr algn="ctr"/>
            <a:endParaRPr lang="ru-RU" sz="2400" b="1" i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i="1" dirty="0" smtClean="0">
                <a:ln w="1905"/>
                <a:solidFill>
                  <a:srgbClr val="1E029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b="1" i="1" dirty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 smtClean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n w="1905"/>
              <a:solidFill>
                <a:srgbClr val="1E029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142852"/>
            <a:ext cx="8712968" cy="64294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водой на развитие дыхания</a:t>
            </a: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воде «гуляет»,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он кораблик подгоняет.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Он плывёт к вам, ребятишки: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девчонки и мальчишки.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Вы подуйте на него, чтоб поплыл он далеко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357290" y="214290"/>
            <a:ext cx="5904656" cy="6480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поведения во время игр с водой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Новая папка\IMG_20171211_0833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286256"/>
            <a:ext cx="3592210" cy="232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Новая папка\IMG_20171211_0834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286256"/>
            <a:ext cx="3816424" cy="232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1000108"/>
            <a:ext cx="9144000" cy="30003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09575" algn="l"/>
              </a:tabLst>
            </a:pPr>
            <a:endParaRPr lang="ru-RU" sz="2400" b="1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409575" algn="l"/>
              </a:tabLst>
            </a:pP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tabLst>
                <a:tab pos="409575" algn="l"/>
              </a:tabLst>
            </a:pPr>
            <a:r>
              <a:rPr lang="ru-RU" sz="2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дружно, не мешая другим;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09575" algn="l"/>
              </a:tabLst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отбирать игрушки;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09575" algn="l"/>
              </a:tabLst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выливать воду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детей и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пол;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09575" algn="l"/>
              </a:tabLst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брызгать водой на других детей (если это не предусмотрено игрой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09575" algn="l"/>
              </a:tabLst>
            </a:pP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относиться к воде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  <a:tabLst>
                <a:tab pos="409575" algn="l"/>
              </a:tabLst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после игры с водой надо помочь убрать игрушки на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 места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12" y="18864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57158" y="1428736"/>
            <a:ext cx="8280920" cy="40005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55576" y="1571612"/>
            <a:ext cx="767407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 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считаю, что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акватерапия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оказывать существенное влияние на сохранение эмоционального благополучия, так как  помогает создать радостное настроение, установить первые контакты с ребенком, повысить жизненный тонус, снимать напряжение, агрессию, состояние внутреннего дискомфорта у детей раннего возраста 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332656"/>
            <a:ext cx="8280920" cy="62646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Адресная направленность: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молодые специалисты ДОУ, воспитатели с опытом работы, родители.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1482907"/>
              </p:ext>
            </p:extLst>
          </p:nvPr>
        </p:nvGraphicFramePr>
        <p:xfrm>
          <a:off x="1500166" y="571480"/>
          <a:ext cx="6096000" cy="36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62521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ТРУДНОСТИ</a:t>
                      </a:r>
                    </a:p>
                    <a:p>
                      <a:pPr algn="ctr">
                        <a:buFont typeface="Wingdings" pitchFamily="2" charset="2"/>
                        <a:buChar char="v"/>
                      </a:pPr>
                      <a:r>
                        <a:rPr lang="ru-RU" sz="20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Некоторые дети       боятся воды </a:t>
                      </a:r>
                      <a:endParaRPr lang="ru-RU" sz="200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ПУТИ РЕШЕНИЯ</a:t>
                      </a:r>
                    </a:p>
                    <a:p>
                      <a:pPr algn="ctr">
                        <a:buFont typeface="Wingdings" pitchFamily="2" charset="2"/>
                        <a:buChar char="v"/>
                      </a:pPr>
                      <a:r>
                        <a:rPr lang="ru-RU" sz="20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Упражнение проводить с            ребенком индивидуально,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обязательно теплая вода 36,0 градусов и в начале курса очень маленькое количество воды.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500166" y="2143116"/>
            <a:ext cx="5857916" cy="1714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27584" y="404664"/>
            <a:ext cx="7200800" cy="604867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algn="r"/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«Дети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охотно всегда чем-нибудь занимаются.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весьма полезно, а потому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не следует этому мешать,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принимать меры к тому,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у них было что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делать.»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Я. Коменский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87624" y="428604"/>
            <a:ext cx="648072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 помощью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акватерапии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значительно быстрее стабилизируется эмоциональное состояние ребёнка, впервые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находящегося в детскому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саду, легче снимается   напряжение  в моменты осенне-весенней перестройки организма.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 детей повышается уровень самооценки, меняется в положительную сторону отношение к детям и взрослым.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57224" y="1142984"/>
            <a:ext cx="7572428" cy="51435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моей работе, как воспитателя группы раннего возраста, наиболее важным является сохранение и укрепление 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здоровья, особенно для детей в адаптационный период, поэтому в своей педагогической деятельности я использую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здоровье-сберегающие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нетрадиционные  технологии.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методов, позволяющих сохранить эмоциональное  здоровье детей раннего возраста, является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акватерапия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 вода может не просто заинтересовать, но и развлечь ребёнка, поднять эмоциональный настрой, зарядить ребёнка энергией жизни.</a:t>
            </a:r>
          </a:p>
          <a:p>
            <a:pPr algn="just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142852"/>
            <a:ext cx="304788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24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0" y="1428736"/>
            <a:ext cx="8280920" cy="51435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Стимулировать познавательную активность детей раннего возраста;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Стимулировать исследовательскую деятельность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Снять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психо-эмоциональное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 напряжение в период адаптации к детскому саду: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itchFamily="18" charset="0"/>
              </a:rPr>
              <a:t>Развить положительные эмоции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  через игры с водой;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свойствами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возраста.</a:t>
            </a:r>
          </a:p>
          <a:p>
            <a:pPr algn="just">
              <a:buFont typeface="Wingdings" pitchFamily="2" charset="2"/>
              <a:buChar char="v"/>
            </a:pP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142852"/>
            <a:ext cx="8280920" cy="10801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Обеспечение сохранения психоэмоционального здоровья детей раннего возраста средствами 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акватерапии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00034" y="357166"/>
            <a:ext cx="8280920" cy="30003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115616" y="428604"/>
            <a:ext cx="745691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1600" b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и взаимодействие с водой использовались в моей работе с детьми:</a:t>
            </a:r>
            <a:endParaRPr kumimoji="0" lang="ru-RU" sz="20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профилактика негативных эмоций (агрессии, тревожности, плаксивости и др.)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стимуляция познавательной сферы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релаксационное средство воздействия  на детей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Новая папка\IMG_20171211_075754.jpg"/>
          <p:cNvPicPr/>
          <p:nvPr/>
        </p:nvPicPr>
        <p:blipFill>
          <a:blip r:embed="rId4" cstate="print"/>
          <a:srcRect l="18170" t="12500" r="20190"/>
          <a:stretch>
            <a:fillRect/>
          </a:stretch>
        </p:blipFill>
        <p:spPr bwMode="auto">
          <a:xfrm>
            <a:off x="500034" y="3929066"/>
            <a:ext cx="2592288" cy="245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Desktop\Новая папка\IMG_20171211_073440.jpg"/>
          <p:cNvPicPr/>
          <p:nvPr/>
        </p:nvPicPr>
        <p:blipFill>
          <a:blip r:embed="rId5" cstate="print"/>
          <a:srcRect l="9131" t="3716" r="5532" b="9122"/>
          <a:stretch>
            <a:fillRect/>
          </a:stretch>
        </p:blipFill>
        <p:spPr bwMode="auto">
          <a:xfrm>
            <a:off x="6215074" y="3857628"/>
            <a:ext cx="2626242" cy="252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Новая папка\IMG_20171211_073302.jpg"/>
          <p:cNvPicPr/>
          <p:nvPr/>
        </p:nvPicPr>
        <p:blipFill>
          <a:blip r:embed="rId6" cstate="print"/>
          <a:srcRect l="7823" t="14244" b="18895"/>
          <a:stretch>
            <a:fillRect/>
          </a:stretch>
        </p:blipFill>
        <p:spPr bwMode="auto">
          <a:xfrm>
            <a:off x="3286116" y="3857628"/>
            <a:ext cx="2736304" cy="244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285728"/>
            <a:ext cx="8280920" cy="61676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Блещет радуга-дуга.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Сквозь нее видны луга.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за самым дальним лугом -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Поле, вспаханное плугом.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за полем сквозь туман -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море-океан,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море голубое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белой пеною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прибоя.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357166"/>
            <a:ext cx="767578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«минуток шалости»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детьми раннего возраста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«Радуга – дуга»;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«Капельки радуги»;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«Фонтанчики»;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«Брызги –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брызгалочки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620688"/>
            <a:ext cx="8568952" cy="56886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 «Достань ракушку»        Игра «Поймай  льдинку»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Новая папка\IMG_20171211_074717.jpg"/>
          <p:cNvPicPr>
            <a:picLocks noChangeAspect="1" noChangeArrowheads="1"/>
          </p:cNvPicPr>
          <p:nvPr/>
        </p:nvPicPr>
        <p:blipFill>
          <a:blip r:embed="rId4" cstate="print"/>
          <a:srcRect t="7460" r="7270"/>
          <a:stretch>
            <a:fillRect/>
          </a:stretch>
        </p:blipFill>
        <p:spPr bwMode="auto">
          <a:xfrm>
            <a:off x="928662" y="1428736"/>
            <a:ext cx="3071834" cy="3302108"/>
          </a:xfrm>
          <a:prstGeom prst="rect">
            <a:avLst/>
          </a:prstGeom>
          <a:noFill/>
        </p:spPr>
      </p:pic>
      <p:pic>
        <p:nvPicPr>
          <p:cNvPr id="9" name="Рисунок 8" descr="C:\Users\Admin\Desktop\СВЕТА Н\IMG_20171211_103550.jpg"/>
          <p:cNvPicPr/>
          <p:nvPr/>
        </p:nvPicPr>
        <p:blipFill>
          <a:blip r:embed="rId5" cstate="print"/>
          <a:srcRect r="33844"/>
          <a:stretch>
            <a:fillRect/>
          </a:stretch>
        </p:blipFill>
        <p:spPr bwMode="auto">
          <a:xfrm>
            <a:off x="4714876" y="1428736"/>
            <a:ext cx="3314647" cy="335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1052736"/>
            <a:ext cx="8496944" cy="54006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27584" y="1142984"/>
            <a:ext cx="777686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«Водяные струйки»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пробке пластиковой бутылки проделайте дырочку, заполните бутылку водой и, брызгая из нее водой на песок, делайте с помощью струи разные </a:t>
            </a: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узоры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круг, квадрат, домик и т. д. Сначала рисует взрослый, а дети отгадывают, потом наоборот.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«Погружение в воду»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Приготовьте емкость с водой и пустую бутылку без крышки. Предложите малышу погрузить под воду не закрытую пробкой бутылку разными </a:t>
            </a: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способами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горизонтально, вертикально, под наклоном. При этом обратите внимание ребенка на то, как наполняется бутылка - полностью или частично.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7" y="404664"/>
            <a:ext cx="583264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НА РАЗВИТИЕ ВОСПРИЯТИЯ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olorweek.ru/wp-content/uploads/2016/01/colorweek-water-b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116632"/>
            <a:ext cx="9144000" cy="66247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Примеры игр с водой для детей раннего возраста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«Волшебные пузыри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способствует формированию представлений у ребенка о свойствах воды (её насыщении воздухом). Обращайте внимание на то, что от силы, с которой мы выдыхаем воздух, изменяется количество пузырьков – дуют в воду с помощью трубочки.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«Движется – не движется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направлена на формировании представления о том, что жидкость может изменяться.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«Где вода?»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способствует формированию представления о том, что вода может впитываться и просачиваться – игра с помощью губки.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«Попробуй удержать»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способствует формированию представлений о том, что вода может просачиваться и вытекать – удержание воды в ладонях.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«Рыбалка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игры с корабликами.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«Поглаживание поверхности воды», «Пригоршня»,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мытье рук от локтей к запястьям в прохладной воде, просмотр видеозаписей движения воды (рек, водопад).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«Где же наши ручки?»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опустить руки в теплую воду и вынуть;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«Вылови игрушку»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ситечком выловить из воды;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«Плавает – тонет»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определение плавучести предметов;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«Достань со дна камешки»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достают из воды цветные камешки;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«Фонтанчики»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наливают воду в стакан, в котором сделано много дырочек;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«Налей воду в бутылочку»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наливают с помощью взрослого;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«Теплая – холодная»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в одном тазу теплая вода, а в другом холодная, поочередно опуская ручки в тазы, дети определяют, где теплая, где холодная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вода.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1597</Words>
  <Application>Microsoft Office PowerPoint</Application>
  <PresentationFormat>Экран (4:3)</PresentationFormat>
  <Paragraphs>212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IT</cp:lastModifiedBy>
  <cp:revision>114</cp:revision>
  <dcterms:created xsi:type="dcterms:W3CDTF">2017-12-06T09:30:03Z</dcterms:created>
  <dcterms:modified xsi:type="dcterms:W3CDTF">2018-03-30T14:22:19Z</dcterms:modified>
</cp:coreProperties>
</file>