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71" r:id="rId15"/>
    <p:sldId id="267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0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6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2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1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4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0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7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C650D-9EB0-40EA-A7A7-DCE10D34B0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22C1-662D-4F0D-B2C2-BC3C3BF60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4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84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9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endParaRPr lang="ru-RU" sz="9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4820" y="3321249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r"/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Свалова О.А.</a:t>
            </a:r>
          </a:p>
          <a:p>
            <a:pPr algn="r"/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и родители группы №10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656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5473" y="95410"/>
            <a:ext cx="1060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Коммуникативного развития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 «Составление рассказа по картине «Семья»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4624" y="1295739"/>
            <a:ext cx="83106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Формировать умение детей составлять связный рассказ по картине. Развивать грамматический строй речи. Воспитывать желание помогать всем членам семьи.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057350"/>
            <a:ext cx="81000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художественной литературы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0041" y="3879394"/>
            <a:ext cx="70658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В. Осеева «Волшебное слово», «Сыновья»,</a:t>
            </a:r>
          </a:p>
          <a:p>
            <a:r>
              <a:rPr lang="ru-RU" sz="2800" dirty="0"/>
              <a:t> В. Катаев «Цветик - </a:t>
            </a:r>
            <a:r>
              <a:rPr lang="ru-RU" sz="2800" dirty="0" err="1"/>
              <a:t>семицветик</a:t>
            </a:r>
            <a:r>
              <a:rPr lang="ru-RU" sz="2800" dirty="0"/>
              <a:t>»,</a:t>
            </a:r>
          </a:p>
          <a:p>
            <a:r>
              <a:rPr lang="ru-RU" sz="2800" dirty="0"/>
              <a:t>татарская народная  сказка «Три дочери»,</a:t>
            </a:r>
          </a:p>
          <a:p>
            <a:r>
              <a:rPr lang="ru-RU" sz="2800" dirty="0"/>
              <a:t>русские народные сказки «Сестрица Алёнушка и братец Иванушка», «Гуси-лебеди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78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67595" y="1496724"/>
            <a:ext cx="7482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 ролевые игры:</a:t>
            </a:r>
          </a:p>
          <a:p>
            <a:r>
              <a:rPr lang="ru-RU" sz="3200" dirty="0" smtClean="0"/>
              <a:t>«Семья»,</a:t>
            </a:r>
          </a:p>
          <a:p>
            <a:r>
              <a:rPr lang="ru-RU" sz="3200" dirty="0" smtClean="0"/>
              <a:t> «День рождения»,</a:t>
            </a:r>
          </a:p>
          <a:p>
            <a:r>
              <a:rPr lang="ru-RU" sz="3200" dirty="0" smtClean="0"/>
              <a:t>«Дочки - матери»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игры: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/>
              <a:t>«Назови ласково»</a:t>
            </a:r>
          </a:p>
          <a:p>
            <a:r>
              <a:rPr lang="ru-RU" sz="3200" dirty="0" smtClean="0"/>
              <a:t>«Назови членов своей семьи»</a:t>
            </a:r>
          </a:p>
          <a:p>
            <a:r>
              <a:rPr lang="ru-RU" sz="3200" dirty="0" smtClean="0"/>
              <a:t>«Кто ты для…»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519543"/>
            <a:ext cx="9414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коммуникативного развития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" y="365125"/>
            <a:ext cx="3263503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9" y="2055813"/>
            <a:ext cx="3411379" cy="4548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68" y="398463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38746" y="1762170"/>
            <a:ext cx="82503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Познакомить детей с понятием «семейное древо». Развивать мелкую моторику  рук,  умение доводить задуманное до конца.  Воспитывать интерес и уважение к истории своего рода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Творческая </a:t>
            </a:r>
            <a:r>
              <a:rPr lang="ru-RU" sz="2800" dirty="0"/>
              <a:t>работа на тему «Древо группы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Рассматривание репродукций картин:</a:t>
            </a:r>
          </a:p>
          <a:p>
            <a:r>
              <a:rPr lang="ru-RU" sz="2800" dirty="0" smtClean="0"/>
              <a:t>Ф. П. Решетников «Опять двойка»,</a:t>
            </a:r>
          </a:p>
          <a:p>
            <a:r>
              <a:rPr lang="ru-RU" sz="2800" dirty="0" smtClean="0"/>
              <a:t>З. Серебрякова «За завтраком», «Дочка Катя с куклами», «Моя семья».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93643"/>
            <a:ext cx="10675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– эстетического развития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Тема «Семейное (генеалогическое) древо» 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297"/>
            <a:ext cx="5180799" cy="38855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24" y="0"/>
            <a:ext cx="4677205" cy="35079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41" y="3268110"/>
            <a:ext cx="4786520" cy="35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13185" y="1226709"/>
            <a:ext cx="632903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/>
              <a:t>Подготовка и проведение  выставки совместных работ родителей и детей на тему «Нарисуй герб своей семьи»</a:t>
            </a:r>
          </a:p>
          <a:p>
            <a:r>
              <a:rPr lang="ru-RU" sz="3200" dirty="0" smtClean="0"/>
              <a:t>Организация фотовыставки «Моя дружная семья»</a:t>
            </a:r>
          </a:p>
          <a:p>
            <a:r>
              <a:rPr lang="ru-RU" sz="3200" dirty="0" smtClean="0"/>
              <a:t>Ширма для родителей «Домашняя игротека».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4199" y="424577"/>
            <a:ext cx="831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родителями: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1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3236" y="149008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945" y="966643"/>
            <a:ext cx="8409709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Проект «Моя семья» способствовал   развитию творческого интеллектуально-мыслительного мышления   дошкольников, умение приобретать знания из различных источников,  анализировать факты, высказывать собственные  суждения. Благодаря   проведенной работе у наших детей  сформировано  представлений о семье, о взаимоотношениях близких людей, о бережном к ним отношении.  Положительный результат проведения проекта заключается в усвоении ребенком вечных ценностей: милосердия, любви к родным и близким, в стремлении его к добру и неприятию зла.</a:t>
            </a:r>
          </a:p>
        </p:txBody>
      </p:sp>
    </p:spTree>
    <p:extLst>
      <p:ext uri="{BB962C8B-B14F-4D97-AF65-F5344CB8AC3E}">
        <p14:creationId xmlns:p14="http://schemas.microsoft.com/office/powerpoint/2010/main" val="16472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4280" y="22860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</a:t>
            </a:r>
            <a:endParaRPr lang="ru-RU" sz="6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1700" y="1348423"/>
            <a:ext cx="6972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Times New Roman" panose="02020603050405020304" pitchFamily="18" charset="0"/>
              </a:rPr>
              <a:t>Тип проекта: информационно-творческий, совместный</a:t>
            </a:r>
          </a:p>
          <a:p>
            <a:r>
              <a:rPr lang="ru-RU" sz="2800" dirty="0" smtClean="0">
                <a:cs typeface="Times New Roman" panose="02020603050405020304" pitchFamily="18" charset="0"/>
              </a:rPr>
              <a:t>Вид проекта: групповой.</a:t>
            </a:r>
          </a:p>
          <a:p>
            <a:r>
              <a:rPr lang="ru-RU" sz="2800" dirty="0" smtClean="0">
                <a:cs typeface="Times New Roman" panose="02020603050405020304" pitchFamily="18" charset="0"/>
              </a:rPr>
              <a:t>Продолжительность: краткосрочный </a:t>
            </a:r>
          </a:p>
          <a:p>
            <a:r>
              <a:rPr lang="ru-RU" sz="2800" dirty="0" smtClean="0">
                <a:cs typeface="Times New Roman" panose="02020603050405020304" pitchFamily="18" charset="0"/>
              </a:rPr>
              <a:t>Возраст: 6 -7 лет.</a:t>
            </a:r>
          </a:p>
          <a:p>
            <a:r>
              <a:rPr lang="ru-RU" sz="2800" dirty="0" smtClean="0">
                <a:cs typeface="Times New Roman" panose="02020603050405020304" pitchFamily="18" charset="0"/>
              </a:rPr>
              <a:t>Участники: воспитатели, дети подготовительной группы, родители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19114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27557"/>
            <a:ext cx="7909560" cy="4256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Семья – это первый социальный институт, с которым ребенок встречается в жизни. Семья занимает центральное место в воспитании ребенка, играет основную роль в формировании мировоззрения, социально – нравственного облика малыша.</a:t>
            </a:r>
          </a:p>
          <a:p>
            <a:pPr marL="0" indent="0">
              <a:buNone/>
            </a:pPr>
            <a:r>
              <a:rPr lang="ru-RU" dirty="0" smtClean="0"/>
              <a:t>В семье воспитание детей должно строиться на любви, опыте, традициях, личном примере из детства.  Вот почему проблема сохранения семейных ценностей, возрождения семейных традиций становиться важной  и определяется огромной ролью, которую играет семья и семейные традиции в развитии и формировании социально – нравственной культуры ребенка.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9850" y="-88106"/>
            <a:ext cx="6012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6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55569" y="2028104"/>
            <a:ext cx="7978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Формирование у детей понятие «семья» и повышение роли семейных ценностей в становлении личности ребенка, воспитание любви  и уважительного отношения к родителям и предкам, развитие  партнерских отношений  с семьями воспитанников детского сада.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181" y="843733"/>
            <a:ext cx="4966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450" y="7436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         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063" y="1668463"/>
            <a:ext cx="7162800" cy="4275137"/>
          </a:xfrm>
        </p:spPr>
        <p:txBody>
          <a:bodyPr/>
          <a:lstStyle/>
          <a:p>
            <a:r>
              <a:rPr lang="ru-RU" dirty="0" smtClean="0"/>
              <a:t>Формировать </a:t>
            </a:r>
            <a:r>
              <a:rPr lang="ru-RU" dirty="0"/>
              <a:t>у детей представления о семье, о родственных отношениях.</a:t>
            </a:r>
          </a:p>
          <a:p>
            <a:r>
              <a:rPr lang="ru-RU" dirty="0"/>
              <a:t>Закреплять знание имён, фамилий родителей, бабушек и дедушек, обогащать детско-родительские отношения опытом совместной творческой деятельности.</a:t>
            </a:r>
          </a:p>
          <a:p>
            <a:r>
              <a:rPr lang="ru-RU" dirty="0"/>
              <a:t>Воспитывать уважительное отношение и любовь к родным и близким, уважение к труду и занятиям членам семьи.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7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90944" y="1204347"/>
            <a:ext cx="829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Получение детьми необходимой информации о своей семье, о своей родословной;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формирование представлений о родственных отношениях;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знать свои права и обязанности.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7831" y="188684"/>
            <a:ext cx="75584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sz="6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15037" y="-204636"/>
            <a:ext cx="8144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9008" y="670861"/>
            <a:ext cx="85994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1-й этап –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подготовительный: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50850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Определение темы, цели, задач проекта.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2. Определение участников проекта.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3. Определение времени в режиме для группы для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реализации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проекта.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4. Подготовка необходимого оборудования.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5. Поиск, изучение имеющийся литературы по теме проекта.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6. Определение содержания, методов, форм работы с детьми, родителями по проекту.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Составление проекта.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8. Подготовка к реализации проекта.</a:t>
            </a:r>
            <a:endParaRPr lang="ru-RU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52945" y="365125"/>
            <a:ext cx="8260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2.Этап – основной: </a:t>
            </a:r>
            <a:r>
              <a:rPr lang="ru-RU" sz="2400" dirty="0" smtClean="0"/>
              <a:t>выполнение основных мероприятий, необходимых для достижения поставленной цели.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познавательного развития Тема «Право ребенка на семью»;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коммуникативного развития</a:t>
            </a:r>
          </a:p>
          <a:p>
            <a:r>
              <a:rPr lang="ru-RU" sz="2400" dirty="0" smtClean="0"/>
              <a:t>Тема  «Составление рассказа по картине «Семья»;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чтения художественной литературы;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социально – коммуникативного развития;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художественного – эстетического развития;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Рисование Тема «Семейное (генеалогическое) древо»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Взаимодействие с родителями;</a:t>
            </a:r>
            <a:endParaRPr lang="ru-RU" sz="2400" dirty="0"/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3.Этап – заключительный: </a:t>
            </a:r>
            <a:r>
              <a:rPr lang="ru-RU" sz="2400" dirty="0" smtClean="0"/>
              <a:t>обобщение результатов работы, их анализ, формулировка выводов.</a:t>
            </a:r>
          </a:p>
          <a:p>
            <a:r>
              <a:rPr lang="ru-RU" sz="2400" dirty="0" smtClean="0"/>
              <a:t>Презентация проекта: Выставка фотографий на тему «Моя дружная семья»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14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130949"/>
            <a:ext cx="84124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ознавательного развития </a:t>
            </a:r>
          </a:p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«Право ребенка на семью»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3020" y="1595399"/>
            <a:ext cx="841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Познакомить детей с Конвенцией  о правах ребенка. Закреплять умение называть по имени и отчеству своих родных. Воспитывать любовь и уважение ко всем членам семьи.</a:t>
            </a:r>
          </a:p>
          <a:p>
            <a:endParaRPr lang="ru-RU" sz="2800" dirty="0" smtClean="0"/>
          </a:p>
          <a:p>
            <a:r>
              <a:rPr lang="ru-RU" sz="2800" dirty="0" smtClean="0"/>
              <a:t>Беседы:</a:t>
            </a:r>
          </a:p>
          <a:p>
            <a:r>
              <a:rPr lang="ru-RU" sz="2800" dirty="0" smtClean="0"/>
              <a:t>«Какая у меня семья»,</a:t>
            </a:r>
          </a:p>
          <a:p>
            <a:r>
              <a:rPr lang="ru-RU" sz="2800" dirty="0" smtClean="0"/>
              <a:t> «Мы должны беречь друг друга»,</a:t>
            </a:r>
          </a:p>
          <a:p>
            <a:r>
              <a:rPr lang="ru-RU" sz="2800" dirty="0" smtClean="0"/>
              <a:t>«Я учусь у бабушки, я учусь у дедушки».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53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763</Words>
  <Application>Microsoft Office PowerPoint</Application>
  <PresentationFormat>Широкоэкранный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Проект «Моя Семья»</vt:lpstr>
      <vt:lpstr>О проекте</vt:lpstr>
      <vt:lpstr>Презентация PowerPoint</vt:lpstr>
      <vt:lpstr>Презентация PowerPoint</vt:lpstr>
      <vt:lpstr>Задачи проекта: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проекта: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Анатолий Щербаков</dc:creator>
  <cp:lastModifiedBy>Анатолий Щербаков</cp:lastModifiedBy>
  <cp:revision>20</cp:revision>
  <dcterms:created xsi:type="dcterms:W3CDTF">2019-05-15T08:13:03Z</dcterms:created>
  <dcterms:modified xsi:type="dcterms:W3CDTF">2019-09-22T12:03:03Z</dcterms:modified>
</cp:coreProperties>
</file>