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8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4" r:id="rId26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3D0B-B614-4037-ABBA-5C14BC88D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6F4C-D7A7-4259-BD63-D2C30231C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61AB-4F50-40A9-85EC-183C195DD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7E2E-8843-4A63-8065-5C7EA7940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BE91-B0E0-4BC5-BB73-45C4FF242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C597-02ED-4A93-B29D-58992AD68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B7D1-1B70-4D36-8BED-4E985F1D8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30B3-A283-424C-B2B8-B31AE2382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8A51-828F-47F3-BD04-AC84B98BE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B7D0-B86C-453A-8FC0-2F0E34429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1981-19B3-4ACF-A3A4-F81D602AB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3BD9D-6DE3-4FD9-9B59-52701C76B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4nppbqgozzem7wcb4n7pbcgos9em7wc84n67bqgo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412875"/>
            <a:ext cx="5327650" cy="508000"/>
          </a:xfrm>
          <a:prstGeom prst="rect">
            <a:avLst/>
          </a:prstGeom>
          <a:noFill/>
        </p:spPr>
      </p:pic>
      <p:pic>
        <p:nvPicPr>
          <p:cNvPr id="2056" name="Picture 8" descr="4nepbq6oszemiwcb4napbxqosueayeby4nopbxst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492375"/>
            <a:ext cx="6337300" cy="1122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stolyarovkasch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3248025" cy="4752975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716016" y="908720"/>
            <a:ext cx="3600450" cy="46474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Кащей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Бессмертный"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(1944) - был снят в войну, был опять черно-белым, что понятно. Фильм в сказочной иносказательной форме описывает события Великой Отечественной Войны: «Как гром с ясного неба упал на Русь Кощей Бессмертный, поджег наши дома и хлеба, людей повырубил и жен живыми угнал многие тысячи».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g-527574-d41d8cd98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4032250" cy="3046413"/>
          </a:xfrm>
          <a:prstGeom prst="rect">
            <a:avLst/>
          </a:prstGeom>
          <a:noFill/>
        </p:spPr>
      </p:pic>
      <p:pic>
        <p:nvPicPr>
          <p:cNvPr id="11270" name="Picture 6" descr="216787_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3141663"/>
            <a:ext cx="3810000" cy="2838450"/>
          </a:xfrm>
          <a:prstGeom prst="rect">
            <a:avLst/>
          </a:prstGeom>
          <a:noFill/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148064" y="1196752"/>
            <a:ext cx="316815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Сергей Столяров сыграл Никиту Кожемяку,  Галина Григорьева — Марью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Моревну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Георгий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Милляр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Кащея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Бессмертного и Волшебника,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09060609364862681_f2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068638"/>
            <a:ext cx="4248150" cy="3114675"/>
          </a:xfrm>
          <a:prstGeom prst="rect">
            <a:avLst/>
          </a:prstGeo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691680" y="476672"/>
            <a:ext cx="5903912" cy="24929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</a:rPr>
              <a:t>"Майская ночь, или Утопленница"</a:t>
            </a:r>
            <a:r>
              <a:rPr lang="ru-RU" sz="2000" b="1" dirty="0">
                <a:solidFill>
                  <a:srgbClr val="002060"/>
                </a:solidFill>
              </a:rPr>
              <a:t> (1952) - цветной фильм по мотивам одноимённой повести Н. Гоголя. Николай </a:t>
            </a:r>
            <a:r>
              <a:rPr lang="ru-RU" sz="2000" b="1" dirty="0" err="1">
                <a:solidFill>
                  <a:srgbClr val="002060"/>
                </a:solidFill>
              </a:rPr>
              <a:t>Досенко</a:t>
            </a:r>
            <a:r>
              <a:rPr lang="ru-RU" sz="2000" b="1" dirty="0">
                <a:solidFill>
                  <a:srgbClr val="002060"/>
                </a:solidFill>
              </a:rPr>
              <a:t> сыграл Левко, Татьяна Конюхова — Ганну, Лилия Юдина — Панночку, Георгий </a:t>
            </a:r>
            <a:r>
              <a:rPr lang="ru-RU" sz="2000" b="1" dirty="0" err="1">
                <a:solidFill>
                  <a:srgbClr val="002060"/>
                </a:solidFill>
              </a:rPr>
              <a:t>Милляр</a:t>
            </a:r>
            <a:r>
              <a:rPr lang="ru-RU" sz="2000" b="1" dirty="0">
                <a:solidFill>
                  <a:srgbClr val="002060"/>
                </a:solidFill>
              </a:rPr>
              <a:t> - писаря.</a:t>
            </a:r>
            <a:r>
              <a:rPr lang="ru-RU" sz="2000" b="1" dirty="0">
                <a:solidFill>
                  <a:srgbClr val="99FF33"/>
                </a:solidFill>
              </a:rPr>
              <a:t/>
            </a:r>
            <a:br>
              <a:rPr lang="ru-RU" sz="2000" b="1" dirty="0">
                <a:solidFill>
                  <a:srgbClr val="99FF33"/>
                </a:solidFill>
              </a:rPr>
            </a:br>
            <a:endParaRPr lang="ru-RU" sz="2000" b="1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3418cb71319c54c74b6cd6172d9"/>
          <p:cNvPicPr>
            <a:picLocks noChangeAspect="1" noChangeArrowheads="1"/>
          </p:cNvPicPr>
          <p:nvPr/>
        </p:nvPicPr>
        <p:blipFill>
          <a:blip r:embed="rId2" cstate="print"/>
          <a:srcRect t="10124"/>
          <a:stretch>
            <a:fillRect/>
          </a:stretch>
        </p:blipFill>
        <p:spPr bwMode="auto">
          <a:xfrm>
            <a:off x="1042988" y="1196975"/>
            <a:ext cx="3375025" cy="4248150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644008" y="620688"/>
            <a:ext cx="3311525" cy="5078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"Новые похождения Кота в сапогах"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(1958) - необычная версия сказок Шарля Перро «Кот в сапогах » и Карло Гоцци «Любовь к трём апельсинам». В ролях: Мария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Барабанова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Кот в сапогах, Вячеслав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Жариков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Ваня и маркиз Карабас, Георгий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Милляр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Шут и Ведьма Дама Пик.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1347438010_maria-iskus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638" y="1124744"/>
            <a:ext cx="2710526" cy="417004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211638" y="1125538"/>
            <a:ext cx="352901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"Марья-искусница"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(1959) - сказка, по пьесе Евгения Шварца. В ролях: Михаил Кузнецов — отставной солдат, Нинель Мышкова — Марья-искусница, Георгий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Милляр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Квак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i?id=d15a83567e2685a13d88ec151c757d72&amp;n=33&amp;h=190&amp;w=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3888928" cy="2908911"/>
          </a:xfrm>
          <a:prstGeom prst="rect">
            <a:avLst/>
          </a:prstGeom>
          <a:noFill/>
        </p:spPr>
      </p:pic>
      <p:pic>
        <p:nvPicPr>
          <p:cNvPr id="15366" name="Picture 6" descr="i?id=de4e88ea9813f3e2d1e2856007a535df&amp;n=33&amp;h=190&amp;w=2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92696"/>
            <a:ext cx="3816424" cy="2874357"/>
          </a:xfrm>
          <a:prstGeom prst="rect">
            <a:avLst/>
          </a:prstGeom>
          <a:noFill/>
        </p:spPr>
      </p:pic>
      <p:pic>
        <p:nvPicPr>
          <p:cNvPr id="15368" name="Picture 8" descr="i?id=8df89bbb9610ea24dc10e2ea2f3d84d3&amp;n=33&amp;h=190&amp;w=2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140968"/>
            <a:ext cx="3528714" cy="2671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9e1517b5b1467791e894eb5cd4d54a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341438"/>
            <a:ext cx="3143250" cy="3959225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356100" y="765175"/>
            <a:ext cx="3671888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</a:rPr>
              <a:t>"Вечера на хуторе близ Диканьки"</a:t>
            </a:r>
            <a:r>
              <a:rPr lang="ru-RU" sz="2000" b="1" dirty="0">
                <a:solidFill>
                  <a:srgbClr val="002060"/>
                </a:solidFill>
              </a:rPr>
              <a:t> (1961) - фильм-сказка, экранизация повести Николая Васильевича Гоголя «Ночь перед Рождеством» из цикла «Вечера на хуторе близ Диканьки». В ролях: Людмила </a:t>
            </a:r>
            <a:r>
              <a:rPr lang="ru-RU" sz="2000" b="1" dirty="0" err="1">
                <a:solidFill>
                  <a:srgbClr val="002060"/>
                </a:solidFill>
              </a:rPr>
              <a:t>Мызникова</a:t>
            </a:r>
            <a:r>
              <a:rPr lang="ru-RU" sz="2000" b="1" dirty="0">
                <a:solidFill>
                  <a:srgbClr val="002060"/>
                </a:solidFill>
              </a:rPr>
              <a:t> — Оксана, дочь Чуба, Юрий </a:t>
            </a:r>
            <a:r>
              <a:rPr lang="ru-RU" sz="2000" b="1" dirty="0" err="1">
                <a:solidFill>
                  <a:srgbClr val="002060"/>
                </a:solidFill>
              </a:rPr>
              <a:t>Тавров</a:t>
            </a:r>
            <a:r>
              <a:rPr lang="ru-RU" sz="2000" b="1" dirty="0">
                <a:solidFill>
                  <a:srgbClr val="002060"/>
                </a:solidFill>
              </a:rPr>
              <a:t> — кузнец </a:t>
            </a:r>
            <a:r>
              <a:rPr lang="ru-RU" sz="2000" b="1" dirty="0" err="1">
                <a:solidFill>
                  <a:srgbClr val="002060"/>
                </a:solidFill>
              </a:rPr>
              <a:t>Вакула</a:t>
            </a:r>
            <a:r>
              <a:rPr lang="ru-RU" sz="2000" b="1" dirty="0">
                <a:solidFill>
                  <a:srgbClr val="002060"/>
                </a:solidFill>
              </a:rPr>
              <a:t>, Людмила </a:t>
            </a:r>
            <a:r>
              <a:rPr lang="ru-RU" sz="2000" b="1" dirty="0" err="1">
                <a:solidFill>
                  <a:srgbClr val="002060"/>
                </a:solidFill>
              </a:rPr>
              <a:t>Хитяева</a:t>
            </a:r>
            <a:r>
              <a:rPr lang="ru-RU" sz="2000" b="1" dirty="0">
                <a:solidFill>
                  <a:srgbClr val="002060"/>
                </a:solidFill>
              </a:rPr>
              <a:t> — </a:t>
            </a:r>
            <a:r>
              <a:rPr lang="ru-RU" sz="2000" b="1" dirty="0" err="1">
                <a:solidFill>
                  <a:srgbClr val="002060"/>
                </a:solidFill>
              </a:rPr>
              <a:t>Солоха</a:t>
            </a:r>
            <a:r>
              <a:rPr lang="ru-RU" sz="2000" b="1" dirty="0">
                <a:solidFill>
                  <a:srgbClr val="002060"/>
                </a:solidFill>
              </a:rPr>
              <a:t>, мать </a:t>
            </a:r>
            <a:r>
              <a:rPr lang="ru-RU" sz="2000" b="1" dirty="0" err="1">
                <a:solidFill>
                  <a:srgbClr val="002060"/>
                </a:solidFill>
              </a:rPr>
              <a:t>Вакулы</a:t>
            </a:r>
            <a:r>
              <a:rPr lang="ru-RU" sz="2000" b="1" dirty="0">
                <a:solidFill>
                  <a:srgbClr val="002060"/>
                </a:solidFill>
              </a:rPr>
              <a:t>, Георгий </a:t>
            </a:r>
            <a:r>
              <a:rPr lang="ru-RU" sz="2000" b="1" dirty="0" err="1">
                <a:solidFill>
                  <a:srgbClr val="002060"/>
                </a:solidFill>
              </a:rPr>
              <a:t>Милляр</a:t>
            </a:r>
            <a:r>
              <a:rPr lang="ru-RU" sz="2000" b="1" dirty="0">
                <a:solidFill>
                  <a:srgbClr val="002060"/>
                </a:solidFill>
              </a:rPr>
              <a:t> — чёрт</a:t>
            </a:r>
            <a:br>
              <a:rPr lang="ru-RU" sz="2000" b="1" dirty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i?id=8ff1f1bef9dad2c257aa3777edbe746a&amp;n=33&amp;h=190&amp;w=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08050"/>
            <a:ext cx="3873500" cy="2897188"/>
          </a:xfrm>
          <a:prstGeom prst="rect">
            <a:avLst/>
          </a:prstGeom>
          <a:noFill/>
        </p:spPr>
      </p:pic>
      <p:pic>
        <p:nvPicPr>
          <p:cNvPr id="17414" name="Picture 6" descr="fullsi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068638"/>
            <a:ext cx="4103687" cy="3101975"/>
          </a:xfrm>
          <a:prstGeom prst="rect">
            <a:avLst/>
          </a:prstGeom>
          <a:noFill/>
        </p:spPr>
      </p:pic>
      <p:pic>
        <p:nvPicPr>
          <p:cNvPr id="17416" name="Picture 8" descr="i?id=b78e0fdb423063579040addcc6ce8cd5&amp;n=33&amp;h=190&amp;w=2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19175"/>
            <a:ext cx="3455988" cy="258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5b837383cb977af8327415d319a81e39"/>
          <p:cNvPicPr>
            <a:picLocks noChangeAspect="1" noChangeArrowheads="1"/>
          </p:cNvPicPr>
          <p:nvPr/>
        </p:nvPicPr>
        <p:blipFill>
          <a:blip r:embed="rId2" cstate="print"/>
          <a:srcRect t="12624"/>
          <a:stretch>
            <a:fillRect/>
          </a:stretch>
        </p:blipFill>
        <p:spPr bwMode="auto">
          <a:xfrm>
            <a:off x="1115615" y="1268760"/>
            <a:ext cx="3293409" cy="4104382"/>
          </a:xfrm>
          <a:prstGeom prst="rect">
            <a:avLst/>
          </a:prstGeom>
          <a:noFill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499992" y="980728"/>
            <a:ext cx="3888358" cy="45243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"Королевство кривых зеркал" (1963) - фильм-сказка, снят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А.Роу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одноимённой повести Виталия Губарева. В ролях: Таня и Оля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Юкины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,, Георгий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Милляр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Наиглавнейший Церемониймейстер и вдовствующая королева и возчик.</a:t>
            </a:r>
            <a:r>
              <a:rPr lang="ru-RU" sz="2400" b="1" dirty="0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99FF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64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92696"/>
            <a:ext cx="6325411" cy="4717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0_8526f_41abc0f7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3"/>
            <a:ext cx="3024337" cy="4032448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707904" y="476672"/>
            <a:ext cx="4248472" cy="5355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(1906-1973) был сыном ирландца Артура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Говарда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который в 1905 году приехал по контракту в Россию налаживать мукомольное производство, и гречанки. Когда мальчику было 9 лет, его отец покинул Россию, оставив тут семью. Мама болела, поэтому Александр с 10 лет работал, где мог. Параллельно работе закончил киношколу имени Б. Чайковского и драматический техникум им. М. Н. Ермоловой (в 1934). С 1937 года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режиссёр киностудии «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Союздетфильм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(затем — киностудии имени М. Горького). Его увлечением стали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русские-народные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сказки.</a:t>
            </a:r>
            <a:r>
              <a:rPr lang="ru-RU" b="1" dirty="0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i?id=523bf33ca542dc039d1e9d576d489a79&amp;n=33&amp;h=190&amp;w=3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908050"/>
            <a:ext cx="5400675" cy="3036888"/>
          </a:xfrm>
          <a:prstGeom prst="rect">
            <a:avLst/>
          </a:prstGeom>
          <a:noFill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476375" y="3933825"/>
            <a:ext cx="6480175" cy="23698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Морозко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(1965) - легендарный фильм-сказка. В ролях: Александр Леопольдович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Хвыля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Морозко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Наталья Евгеньевна Седых — Настенька, Эдуард Константинович Изотов — Иван, Инна Михайловна Чурикова —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Марфушка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Георгий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Францевич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Милляр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Баба-Яга и разбойник-дьяк.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i?id=143bd6dbe9429c20702b31df81ba81fb&amp;n=33&amp;h=190&amp;w=2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2964077" cy="2376264"/>
          </a:xfrm>
          <a:prstGeom prst="rect">
            <a:avLst/>
          </a:prstGeom>
          <a:noFill/>
        </p:spPr>
      </p:pic>
      <p:pic>
        <p:nvPicPr>
          <p:cNvPr id="21510" name="Picture 6" descr="i?id=fbdb9030075a4b7afefd7fe109c33707&amp;n=33&amp;h=190&amp;w=2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20688"/>
            <a:ext cx="3498850" cy="2616200"/>
          </a:xfrm>
          <a:prstGeom prst="rect">
            <a:avLst/>
          </a:prstGeom>
          <a:noFill/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475656" y="3068960"/>
            <a:ext cx="6985000" cy="25545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1965 году фильм получил Главный приз «Лев святого Марка» на XVII Международном кинофестивале в Венеции в программе детских и юношеских фильмов.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роль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Марфуши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посол Чехии Ярослав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Башта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вручил Инне Чуриковой серебряную медаль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Масарика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Фильм 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Морозко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получил от Консультативного совета по кинематографии США награду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Award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Excellence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лучший киносценарий для семейного просмотра.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e8b76c6740c6f6dbf0bceeae9d858e1d"/>
          <p:cNvPicPr>
            <a:picLocks noChangeAspect="1" noChangeArrowheads="1"/>
          </p:cNvPicPr>
          <p:nvPr/>
        </p:nvPicPr>
        <p:blipFill>
          <a:blip r:embed="rId2" cstate="print"/>
          <a:srcRect t="9842" b="5118"/>
          <a:stretch>
            <a:fillRect/>
          </a:stretch>
        </p:blipFill>
        <p:spPr bwMode="auto">
          <a:xfrm>
            <a:off x="755576" y="1196752"/>
            <a:ext cx="3313363" cy="4036690"/>
          </a:xfrm>
          <a:prstGeom prst="rect">
            <a:avLst/>
          </a:prstGeo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995738" y="765175"/>
            <a:ext cx="3960812" cy="4770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"Огонь, вода и… медные трубы"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(1968) - цветной музыкальный художественный фильм-сказка. В ролях: Наталья Седых —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Алексей Катышев — Вася, Георгий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Милляр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Кащей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Баба-Яга и Пожарный, Вера Алтайская — дочка Бабы Яги.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777206b88c82f3a24cef6954304bf25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870" y="908721"/>
            <a:ext cx="3120826" cy="4392488"/>
          </a:xfrm>
          <a:prstGeom prst="rect">
            <a:avLst/>
          </a:prstGeom>
          <a:noFill/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355976" y="1124744"/>
            <a:ext cx="4103687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«Варвара-краса, длинная коса»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—фильм-сказка, поставленный режиссёром Александром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мотивам сказки Василия Жуковского «Сказка о царе Берендее, о сыне его Иване-царевиче, о хитростях Кощея Бессмертного и о премудрости Марьи-царевны, Кощеевой дочери».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Премьера фильма состоялась 30 декабря 1970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24fb50f55b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3144838" cy="4403725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356100" y="1052513"/>
            <a:ext cx="3744913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"Золотые рога"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(1972) - последняя сказка, поставленная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Роу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Малоизвестна. В ролях: Раиса Рязанова — Евдокия, Георгий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Милляр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Баба Яга и дед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Маркел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Алексей Смирнов —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Капитоныч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древний леший.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s28c1ead3453b3e67d695160c76cfc62e1b0de44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620000" cy="3571875"/>
          </a:xfrm>
          <a:prstGeom prst="rect">
            <a:avLst/>
          </a:prstGeom>
          <a:noFill/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267744" y="5013176"/>
            <a:ext cx="4824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</a:rPr>
              <a:t>Спасибо  за внимание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277429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200900" cy="3455987"/>
          </a:xfrm>
          <a:prstGeom prst="rect">
            <a:avLst/>
          </a:prstGeom>
          <a:noFill/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339752" y="4365104"/>
            <a:ext cx="5256212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 сейчас вспомним фильмы – сказки </a:t>
            </a:r>
          </a:p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Александра Артуровича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Роу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0_8526e_d6e966bf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3051175" cy="4321175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355976" y="1628800"/>
            <a:ext cx="3960316" cy="280076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"По щучьему веленью"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(1938) - был первый фильм-сказка Александра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Кстати, это была первая их работа с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Милляром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который сыграл в фильме царя Гороха. Так они и работали дальше.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4634d8ff08aade6d760386e741f3c3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3840264" cy="2877691"/>
          </a:xfrm>
          <a:prstGeom prst="rect">
            <a:avLst/>
          </a:prstGeom>
          <a:noFill/>
        </p:spPr>
      </p:pic>
      <p:pic>
        <p:nvPicPr>
          <p:cNvPr id="5126" name="Picture 6" descr="43b48805e3e9ed1e538fd901464cafd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59" y="2420888"/>
            <a:ext cx="4311475" cy="3207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33441"/>
          <p:cNvPicPr>
            <a:picLocks noChangeAspect="1" noChangeArrowheads="1"/>
          </p:cNvPicPr>
          <p:nvPr/>
        </p:nvPicPr>
        <p:blipFill>
          <a:blip r:embed="rId2" cstate="print"/>
          <a:srcRect t="8504" b="4724"/>
          <a:stretch>
            <a:fillRect/>
          </a:stretch>
        </p:blipFill>
        <p:spPr bwMode="auto">
          <a:xfrm>
            <a:off x="899592" y="1340768"/>
            <a:ext cx="3481388" cy="4029075"/>
          </a:xfrm>
          <a:prstGeom prst="rect">
            <a:avLst/>
          </a:prstGeo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644008" y="1268760"/>
            <a:ext cx="3095625" cy="433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"Василиса Прекрасная"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(1939) - вторая и очень успешная сказка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Валентина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Сорогожская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ней сыграла Василису, крестьянскую дочь. Сергей Столяров — Ивана, младшего сына. А Георгий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Милляр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гусляра, отца, и первую свою Бабу-Ягу.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etskie-filmi-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181507" cy="4031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0_1ab654_e1514676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82449"/>
            <a:ext cx="3250580" cy="4557952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355976" y="1484784"/>
            <a:ext cx="3960813" cy="37856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«Конёк-Горбунок» (1941) был уже цветным. Пётр Алейников сыграл Иванушку, Марина Ковалёва — Зарю-Заряницу, Вениамин Гут — царя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Афрона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Георгий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Милляр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царского спальника Чихиря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get_tvgrid_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2" y="1196752"/>
            <a:ext cx="3911897" cy="2933923"/>
          </a:xfrm>
          <a:prstGeom prst="rect">
            <a:avLst/>
          </a:prstGeom>
          <a:noFill/>
        </p:spPr>
      </p:pic>
      <p:pic>
        <p:nvPicPr>
          <p:cNvPr id="9222" name="Picture 6" descr="6dfbdc2d8bb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133600"/>
            <a:ext cx="4489450" cy="3354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738</Words>
  <Application>Microsoft Office PowerPoint</Application>
  <PresentationFormat>Экран (4:3)</PresentationFormat>
  <Paragraphs>22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МОУ СОШ Вахонино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Янкина Ольга Васильевна</dc:creator>
  <cp:lastModifiedBy>RePack by SPecialiST</cp:lastModifiedBy>
  <cp:revision>33</cp:revision>
  <dcterms:created xsi:type="dcterms:W3CDTF">2016-01-29T05:30:48Z</dcterms:created>
  <dcterms:modified xsi:type="dcterms:W3CDTF">2016-03-01T15:36:05Z</dcterms:modified>
</cp:coreProperties>
</file>