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87" r:id="rId2"/>
    <p:sldId id="288" r:id="rId3"/>
    <p:sldId id="299" r:id="rId4"/>
    <p:sldId id="277" r:id="rId5"/>
    <p:sldId id="281" r:id="rId6"/>
    <p:sldId id="293" r:id="rId7"/>
    <p:sldId id="301" r:id="rId8"/>
    <p:sldId id="296" r:id="rId9"/>
    <p:sldId id="27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>
        <p:scale>
          <a:sx n="66" d="100"/>
          <a:sy n="66" d="100"/>
        </p:scale>
        <p:origin x="6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0BF94-E7B1-4FFC-B95F-A05B15F7D596}" type="doc">
      <dgm:prSet loTypeId="urn:microsoft.com/office/officeart/2005/8/layout/radial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37D089-D678-4F48-BD6B-C8A6A05397A0}">
      <dgm:prSet phldrT="[Текст]"/>
      <dgm:spPr/>
      <dgm:t>
        <a:bodyPr/>
        <a:lstStyle/>
        <a:p>
          <a:r>
            <a:rPr lang="ru-RU" dirty="0" smtClean="0"/>
            <a:t>Формы роботы с детьми по ПДД</a:t>
          </a:r>
          <a:endParaRPr lang="ru-RU" dirty="0"/>
        </a:p>
      </dgm:t>
    </dgm:pt>
    <dgm:pt modelId="{6077D06A-454E-4FE0-8412-C01EA5A5ED9A}" type="parTrans" cxnId="{22A70354-B5C6-4650-B296-1CE492EC0289}">
      <dgm:prSet/>
      <dgm:spPr/>
      <dgm:t>
        <a:bodyPr/>
        <a:lstStyle/>
        <a:p>
          <a:endParaRPr lang="ru-RU"/>
        </a:p>
      </dgm:t>
    </dgm:pt>
    <dgm:pt modelId="{397EE905-345B-401E-A6D3-BBDABEDB9EA0}" type="sibTrans" cxnId="{22A70354-B5C6-4650-B296-1CE492EC0289}">
      <dgm:prSet/>
      <dgm:spPr/>
      <dgm:t>
        <a:bodyPr/>
        <a:lstStyle/>
        <a:p>
          <a:endParaRPr lang="ru-RU"/>
        </a:p>
      </dgm:t>
    </dgm:pt>
    <dgm:pt modelId="{D8F07E4F-AB87-4973-A79D-B9AAC7392C90}">
      <dgm:prSet phldrT="[Текст]"/>
      <dgm:spPr/>
      <dgm:t>
        <a:bodyPr/>
        <a:lstStyle/>
        <a:p>
          <a:r>
            <a:rPr lang="ru-RU" dirty="0" smtClean="0"/>
            <a:t>Досуги, праздники , развлечения</a:t>
          </a:r>
          <a:endParaRPr lang="ru-RU" dirty="0"/>
        </a:p>
      </dgm:t>
    </dgm:pt>
    <dgm:pt modelId="{F7CB9746-FA5A-40B2-82DC-34EFDE22F789}" type="parTrans" cxnId="{D59857EE-212B-4849-BB7C-40F89CC8F979}">
      <dgm:prSet/>
      <dgm:spPr/>
      <dgm:t>
        <a:bodyPr/>
        <a:lstStyle/>
        <a:p>
          <a:endParaRPr lang="ru-RU"/>
        </a:p>
      </dgm:t>
    </dgm:pt>
    <dgm:pt modelId="{10B8DBF1-1714-46F6-8014-D64D391C7828}" type="sibTrans" cxnId="{D59857EE-212B-4849-BB7C-40F89CC8F979}">
      <dgm:prSet/>
      <dgm:spPr/>
      <dgm:t>
        <a:bodyPr/>
        <a:lstStyle/>
        <a:p>
          <a:endParaRPr lang="ru-RU"/>
        </a:p>
      </dgm:t>
    </dgm:pt>
    <dgm:pt modelId="{1557A706-97B9-42C3-B0DC-B19521BF71E8}">
      <dgm:prSet phldrT="[Текст]"/>
      <dgm:spPr/>
      <dgm:t>
        <a:bodyPr/>
        <a:lstStyle/>
        <a:p>
          <a:r>
            <a:rPr lang="ru-RU" dirty="0" smtClean="0"/>
            <a:t>Рассматривание дидактических картинок и иллюстраций</a:t>
          </a:r>
          <a:endParaRPr lang="ru-RU" dirty="0"/>
        </a:p>
      </dgm:t>
    </dgm:pt>
    <dgm:pt modelId="{D61EEAEE-840E-44C3-866D-12609CD71C0B}" type="parTrans" cxnId="{F95EC2CE-79BE-4EAA-AC42-C2376ADF8EA4}">
      <dgm:prSet/>
      <dgm:spPr/>
      <dgm:t>
        <a:bodyPr/>
        <a:lstStyle/>
        <a:p>
          <a:endParaRPr lang="ru-RU"/>
        </a:p>
      </dgm:t>
    </dgm:pt>
    <dgm:pt modelId="{54D99D5A-BED6-4EB8-832F-5437C3843CF1}" type="sibTrans" cxnId="{F95EC2CE-79BE-4EAA-AC42-C2376ADF8EA4}">
      <dgm:prSet/>
      <dgm:spPr/>
      <dgm:t>
        <a:bodyPr/>
        <a:lstStyle/>
        <a:p>
          <a:endParaRPr lang="ru-RU"/>
        </a:p>
      </dgm:t>
    </dgm:pt>
    <dgm:pt modelId="{4109226B-8131-4289-85E3-74996DC044C2}">
      <dgm:prSet phldrT="[Текст]"/>
      <dgm:spPr/>
      <dgm:t>
        <a:bodyPr/>
        <a:lstStyle/>
        <a:p>
          <a:r>
            <a:rPr lang="ru-RU" dirty="0" smtClean="0"/>
            <a:t>Беседы и разговоры по ПДД</a:t>
          </a:r>
          <a:endParaRPr lang="ru-RU" dirty="0"/>
        </a:p>
      </dgm:t>
    </dgm:pt>
    <dgm:pt modelId="{BDA4AE61-8C00-4913-91C2-7018C4F37BDF}" type="parTrans" cxnId="{C8DE2EBA-63FE-4EAB-B489-20E464745295}">
      <dgm:prSet/>
      <dgm:spPr/>
      <dgm:t>
        <a:bodyPr/>
        <a:lstStyle/>
        <a:p>
          <a:endParaRPr lang="ru-RU"/>
        </a:p>
      </dgm:t>
    </dgm:pt>
    <dgm:pt modelId="{1F940306-1CF1-4853-BF91-EA4C75CCA8D6}" type="sibTrans" cxnId="{C8DE2EBA-63FE-4EAB-B489-20E464745295}">
      <dgm:prSet/>
      <dgm:spPr/>
      <dgm:t>
        <a:bodyPr/>
        <a:lstStyle/>
        <a:p>
          <a:endParaRPr lang="ru-RU"/>
        </a:p>
      </dgm:t>
    </dgm:pt>
    <dgm:pt modelId="{38B3284C-ECDD-430F-9E62-05A8209F2192}">
      <dgm:prSet phldrT="[Текст]"/>
      <dgm:spPr/>
      <dgm:t>
        <a:bodyPr/>
        <a:lstStyle/>
        <a:p>
          <a:r>
            <a:rPr lang="ru-RU" dirty="0" smtClean="0"/>
            <a:t>Наблюдения за транспортом и пешеходами</a:t>
          </a:r>
          <a:endParaRPr lang="ru-RU" dirty="0"/>
        </a:p>
      </dgm:t>
    </dgm:pt>
    <dgm:pt modelId="{191563E3-9459-4757-9139-6B6F88344180}" type="parTrans" cxnId="{20EEBC70-EC76-4870-8264-90444F9B2784}">
      <dgm:prSet/>
      <dgm:spPr/>
      <dgm:t>
        <a:bodyPr/>
        <a:lstStyle/>
        <a:p>
          <a:endParaRPr lang="ru-RU"/>
        </a:p>
      </dgm:t>
    </dgm:pt>
    <dgm:pt modelId="{46A2E0FF-F97C-4A3B-9D05-40E1F3E12AC0}" type="sibTrans" cxnId="{20EEBC70-EC76-4870-8264-90444F9B2784}">
      <dgm:prSet/>
      <dgm:spPr/>
      <dgm:t>
        <a:bodyPr/>
        <a:lstStyle/>
        <a:p>
          <a:endParaRPr lang="ru-RU"/>
        </a:p>
      </dgm:t>
    </dgm:pt>
    <dgm:pt modelId="{30F8C831-FEE6-4DAC-85EA-5347B4BACC61}">
      <dgm:prSet/>
      <dgm:spPr/>
      <dgm:t>
        <a:bodyPr/>
        <a:lstStyle/>
        <a:p>
          <a:r>
            <a:rPr lang="ru-RU" dirty="0" smtClean="0"/>
            <a:t>Целевые прогулки к светофору, перекрестку и остановке</a:t>
          </a:r>
          <a:endParaRPr lang="ru-RU" dirty="0"/>
        </a:p>
      </dgm:t>
    </dgm:pt>
    <dgm:pt modelId="{D2D42777-6C61-4F98-80E9-A4626D83B546}" type="parTrans" cxnId="{9D15BB50-75A5-4B3C-9C04-83531A6F8715}">
      <dgm:prSet/>
      <dgm:spPr/>
      <dgm:t>
        <a:bodyPr/>
        <a:lstStyle/>
        <a:p>
          <a:endParaRPr lang="ru-RU"/>
        </a:p>
      </dgm:t>
    </dgm:pt>
    <dgm:pt modelId="{F72B850E-3106-4E81-8550-E32D88EEAF57}" type="sibTrans" cxnId="{9D15BB50-75A5-4B3C-9C04-83531A6F8715}">
      <dgm:prSet/>
      <dgm:spPr/>
      <dgm:t>
        <a:bodyPr/>
        <a:lstStyle/>
        <a:p>
          <a:endParaRPr lang="ru-RU"/>
        </a:p>
      </dgm:t>
    </dgm:pt>
    <dgm:pt modelId="{3F30AA78-E92E-4EC6-9C8B-2684BD983AC6}">
      <dgm:prSet/>
      <dgm:spPr/>
      <dgm:t>
        <a:bodyPr/>
        <a:lstStyle/>
        <a:p>
          <a:r>
            <a:rPr lang="ru-RU" dirty="0" smtClean="0"/>
            <a:t>Рассказы воспитателя, чтение </a:t>
          </a:r>
          <a:r>
            <a:rPr lang="ru-RU" dirty="0" err="1" smtClean="0"/>
            <a:t>худ.литературы</a:t>
          </a:r>
          <a:endParaRPr lang="ru-RU" dirty="0"/>
        </a:p>
      </dgm:t>
    </dgm:pt>
    <dgm:pt modelId="{AD3851BA-A937-4FFB-9414-48F710A43AF8}" type="parTrans" cxnId="{BFB4673E-E364-4CAB-93AB-375AEAED8E52}">
      <dgm:prSet/>
      <dgm:spPr/>
      <dgm:t>
        <a:bodyPr/>
        <a:lstStyle/>
        <a:p>
          <a:endParaRPr lang="ru-RU"/>
        </a:p>
      </dgm:t>
    </dgm:pt>
    <dgm:pt modelId="{A59D25C3-C017-44D4-8A74-052BFB00D85A}" type="sibTrans" cxnId="{BFB4673E-E364-4CAB-93AB-375AEAED8E52}">
      <dgm:prSet/>
      <dgm:spPr/>
      <dgm:t>
        <a:bodyPr/>
        <a:lstStyle/>
        <a:p>
          <a:endParaRPr lang="ru-RU"/>
        </a:p>
      </dgm:t>
    </dgm:pt>
    <dgm:pt modelId="{BB43B55D-67DB-4872-B7F8-826515A55047}">
      <dgm:prSet/>
      <dgm:spPr/>
      <dgm:t>
        <a:bodyPr/>
        <a:lstStyle/>
        <a:p>
          <a:r>
            <a:rPr lang="ru-RU" dirty="0" smtClean="0"/>
            <a:t>Различные виды игр</a:t>
          </a:r>
          <a:endParaRPr lang="ru-RU" dirty="0"/>
        </a:p>
      </dgm:t>
    </dgm:pt>
    <dgm:pt modelId="{8B95C6FF-6094-4E10-92E8-CC47549A0E3C}" type="parTrans" cxnId="{B1CFD963-5ADB-48E1-8D8B-9CB79DB2E9C5}">
      <dgm:prSet/>
      <dgm:spPr/>
      <dgm:t>
        <a:bodyPr/>
        <a:lstStyle/>
        <a:p>
          <a:endParaRPr lang="ru-RU"/>
        </a:p>
      </dgm:t>
    </dgm:pt>
    <dgm:pt modelId="{974A81C5-6184-45A7-9E3E-3FB8995A3577}" type="sibTrans" cxnId="{B1CFD963-5ADB-48E1-8D8B-9CB79DB2E9C5}">
      <dgm:prSet/>
      <dgm:spPr/>
      <dgm:t>
        <a:bodyPr/>
        <a:lstStyle/>
        <a:p>
          <a:endParaRPr lang="ru-RU"/>
        </a:p>
      </dgm:t>
    </dgm:pt>
    <dgm:pt modelId="{76531DCB-F1C0-4699-822E-CE04DA9053A8}">
      <dgm:prSet/>
      <dgm:spPr/>
      <dgm:t>
        <a:bodyPr/>
        <a:lstStyle/>
        <a:p>
          <a:r>
            <a:rPr lang="ru-RU" dirty="0" smtClean="0"/>
            <a:t>Различные виды ИЗО деятельности</a:t>
          </a:r>
          <a:endParaRPr lang="ru-RU" dirty="0"/>
        </a:p>
      </dgm:t>
    </dgm:pt>
    <dgm:pt modelId="{46B6310B-6FBF-4548-B090-678849A12C6D}" type="parTrans" cxnId="{69DF4E13-FFFE-4A02-9A32-5A7D23E8C5EF}">
      <dgm:prSet/>
      <dgm:spPr/>
      <dgm:t>
        <a:bodyPr/>
        <a:lstStyle/>
        <a:p>
          <a:endParaRPr lang="ru-RU"/>
        </a:p>
      </dgm:t>
    </dgm:pt>
    <dgm:pt modelId="{95B6F458-76AD-4F4B-B6E7-144F5427A98D}" type="sibTrans" cxnId="{69DF4E13-FFFE-4A02-9A32-5A7D23E8C5EF}">
      <dgm:prSet/>
      <dgm:spPr/>
      <dgm:t>
        <a:bodyPr/>
        <a:lstStyle/>
        <a:p>
          <a:endParaRPr lang="ru-RU"/>
        </a:p>
      </dgm:t>
    </dgm:pt>
    <dgm:pt modelId="{5BF36809-CE6E-4B89-B17A-F52BDCF03C29}" type="pres">
      <dgm:prSet presAssocID="{8C00BF94-E7B1-4FFC-B95F-A05B15F7D59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4FA2F5-0CA7-40B0-B659-5C059A6BC1C6}" type="pres">
      <dgm:prSet presAssocID="{B237D089-D678-4F48-BD6B-C8A6A05397A0}" presName="centerShape" presStyleLbl="node0" presStyleIdx="0" presStyleCnt="1"/>
      <dgm:spPr/>
      <dgm:t>
        <a:bodyPr/>
        <a:lstStyle/>
        <a:p>
          <a:endParaRPr lang="ru-RU"/>
        </a:p>
      </dgm:t>
    </dgm:pt>
    <dgm:pt modelId="{05C8D039-B408-424A-BD73-1909ADD3E226}" type="pres">
      <dgm:prSet presAssocID="{D2D42777-6C61-4F98-80E9-A4626D83B546}" presName="parTrans" presStyleLbl="sibTrans2D1" presStyleIdx="0" presStyleCnt="8"/>
      <dgm:spPr/>
      <dgm:t>
        <a:bodyPr/>
        <a:lstStyle/>
        <a:p>
          <a:endParaRPr lang="ru-RU"/>
        </a:p>
      </dgm:t>
    </dgm:pt>
    <dgm:pt modelId="{845B7243-10E2-4D32-8602-F649DFE3627E}" type="pres">
      <dgm:prSet presAssocID="{D2D42777-6C61-4F98-80E9-A4626D83B546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2731B8ED-7F52-4703-812C-FF4B82A7E7A9}" type="pres">
      <dgm:prSet presAssocID="{30F8C831-FEE6-4DAC-85EA-5347B4BACC6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16297-4405-49CA-B074-9BE962C4ACA9}" type="pres">
      <dgm:prSet presAssocID="{46B6310B-6FBF-4548-B090-678849A12C6D}" presName="parTrans" presStyleLbl="sibTrans2D1" presStyleIdx="1" presStyleCnt="8"/>
      <dgm:spPr/>
      <dgm:t>
        <a:bodyPr/>
        <a:lstStyle/>
        <a:p>
          <a:endParaRPr lang="ru-RU"/>
        </a:p>
      </dgm:t>
    </dgm:pt>
    <dgm:pt modelId="{24652B2D-60D7-4B63-8AEB-BCB4FD1BA9FC}" type="pres">
      <dgm:prSet presAssocID="{46B6310B-6FBF-4548-B090-678849A12C6D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F025E747-862C-416F-97F8-6D6116AF4261}" type="pres">
      <dgm:prSet presAssocID="{76531DCB-F1C0-4699-822E-CE04DA9053A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D894E-D6E7-4C15-AD54-5DBD16D8528A}" type="pres">
      <dgm:prSet presAssocID="{8B95C6FF-6094-4E10-92E8-CC47549A0E3C}" presName="parTrans" presStyleLbl="sibTrans2D1" presStyleIdx="2" presStyleCnt="8"/>
      <dgm:spPr/>
      <dgm:t>
        <a:bodyPr/>
        <a:lstStyle/>
        <a:p>
          <a:endParaRPr lang="ru-RU"/>
        </a:p>
      </dgm:t>
    </dgm:pt>
    <dgm:pt modelId="{0509DAD7-95F6-427E-9B86-45B9FAED6662}" type="pres">
      <dgm:prSet presAssocID="{8B95C6FF-6094-4E10-92E8-CC47549A0E3C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99EBD651-1F96-475D-91BD-65F3660CEC65}" type="pres">
      <dgm:prSet presAssocID="{BB43B55D-67DB-4872-B7F8-826515A5504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260ED-62AA-41DD-B56A-17454E229EF1}" type="pres">
      <dgm:prSet presAssocID="{F7CB9746-FA5A-40B2-82DC-34EFDE22F789}" presName="parTrans" presStyleLbl="sibTrans2D1" presStyleIdx="3" presStyleCnt="8"/>
      <dgm:spPr/>
      <dgm:t>
        <a:bodyPr/>
        <a:lstStyle/>
        <a:p>
          <a:endParaRPr lang="ru-RU"/>
        </a:p>
      </dgm:t>
    </dgm:pt>
    <dgm:pt modelId="{BDDA33B0-091A-4CE1-B277-DC193324F181}" type="pres">
      <dgm:prSet presAssocID="{F7CB9746-FA5A-40B2-82DC-34EFDE22F78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4A95093A-FCED-485A-999B-60DE5E15DBA1}" type="pres">
      <dgm:prSet presAssocID="{D8F07E4F-AB87-4973-A79D-B9AAC7392C9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5DE9F-5AC5-459A-8B01-2F4FDF663E32}" type="pres">
      <dgm:prSet presAssocID="{AD3851BA-A937-4FFB-9414-48F710A43AF8}" presName="parTrans" presStyleLbl="sibTrans2D1" presStyleIdx="4" presStyleCnt="8"/>
      <dgm:spPr/>
      <dgm:t>
        <a:bodyPr/>
        <a:lstStyle/>
        <a:p>
          <a:endParaRPr lang="ru-RU"/>
        </a:p>
      </dgm:t>
    </dgm:pt>
    <dgm:pt modelId="{F2E9F006-42FC-43E5-8E2A-1D2AEFC56D70}" type="pres">
      <dgm:prSet presAssocID="{AD3851BA-A937-4FFB-9414-48F710A43AF8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544DE39C-86E0-4BF7-8625-42C1771CABAA}" type="pres">
      <dgm:prSet presAssocID="{3F30AA78-E92E-4EC6-9C8B-2684BD983AC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1F89A-0EAA-4068-AD30-045EE934E468}" type="pres">
      <dgm:prSet presAssocID="{D61EEAEE-840E-44C3-866D-12609CD71C0B}" presName="parTrans" presStyleLbl="sibTrans2D1" presStyleIdx="5" presStyleCnt="8"/>
      <dgm:spPr/>
      <dgm:t>
        <a:bodyPr/>
        <a:lstStyle/>
        <a:p>
          <a:endParaRPr lang="ru-RU"/>
        </a:p>
      </dgm:t>
    </dgm:pt>
    <dgm:pt modelId="{48BC5E34-0C63-44AF-BD72-B1AEDFB0E178}" type="pres">
      <dgm:prSet presAssocID="{D61EEAEE-840E-44C3-866D-12609CD71C0B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E825E076-5ADD-4FC6-960E-43C31F9CFDC3}" type="pres">
      <dgm:prSet presAssocID="{1557A706-97B9-42C3-B0DC-B19521BF71E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3B966-8C22-4976-97AF-5743810728E6}" type="pres">
      <dgm:prSet presAssocID="{BDA4AE61-8C00-4913-91C2-7018C4F37BDF}" presName="parTrans" presStyleLbl="sibTrans2D1" presStyleIdx="6" presStyleCnt="8"/>
      <dgm:spPr/>
      <dgm:t>
        <a:bodyPr/>
        <a:lstStyle/>
        <a:p>
          <a:endParaRPr lang="ru-RU"/>
        </a:p>
      </dgm:t>
    </dgm:pt>
    <dgm:pt modelId="{911FCB4A-443E-40CD-A2EB-9F283F8128DB}" type="pres">
      <dgm:prSet presAssocID="{BDA4AE61-8C00-4913-91C2-7018C4F37BDF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0872736B-F163-4B46-ACBF-B13CB0B8703B}" type="pres">
      <dgm:prSet presAssocID="{4109226B-8131-4289-85E3-74996DC044C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FC57C-61B5-41D6-95C4-809DB4BABC08}" type="pres">
      <dgm:prSet presAssocID="{191563E3-9459-4757-9139-6B6F88344180}" presName="parTrans" presStyleLbl="sibTrans2D1" presStyleIdx="7" presStyleCnt="8"/>
      <dgm:spPr/>
      <dgm:t>
        <a:bodyPr/>
        <a:lstStyle/>
        <a:p>
          <a:endParaRPr lang="ru-RU"/>
        </a:p>
      </dgm:t>
    </dgm:pt>
    <dgm:pt modelId="{A9174279-AEA7-4346-9DCC-C3374956FAB3}" type="pres">
      <dgm:prSet presAssocID="{191563E3-9459-4757-9139-6B6F88344180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C79DE6AE-50BF-4F28-8BB8-2F51FFBDC42B}" type="pres">
      <dgm:prSet presAssocID="{38B3284C-ECDD-430F-9E62-05A8209F2192}" presName="node" presStyleLbl="node1" presStyleIdx="7" presStyleCnt="8" custRadScaleRad="101317" custRadScaleInc="3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A818B0-20E0-4F17-8B1D-EB4D83DE8137}" type="presOf" srcId="{30F8C831-FEE6-4DAC-85EA-5347B4BACC61}" destId="{2731B8ED-7F52-4703-812C-FF4B82A7E7A9}" srcOrd="0" destOrd="0" presId="urn:microsoft.com/office/officeart/2005/8/layout/radial5"/>
    <dgm:cxn modelId="{0B8CDF30-8C5F-4956-8BD5-C3808C332F2B}" type="presOf" srcId="{D2D42777-6C61-4F98-80E9-A4626D83B546}" destId="{845B7243-10E2-4D32-8602-F649DFE3627E}" srcOrd="1" destOrd="0" presId="urn:microsoft.com/office/officeart/2005/8/layout/radial5"/>
    <dgm:cxn modelId="{20EEBC70-EC76-4870-8264-90444F9B2784}" srcId="{B237D089-D678-4F48-BD6B-C8A6A05397A0}" destId="{38B3284C-ECDD-430F-9E62-05A8209F2192}" srcOrd="7" destOrd="0" parTransId="{191563E3-9459-4757-9139-6B6F88344180}" sibTransId="{46A2E0FF-F97C-4A3B-9D05-40E1F3E12AC0}"/>
    <dgm:cxn modelId="{DC56F385-730B-46F1-852F-F42BC2DCC075}" type="presOf" srcId="{8B95C6FF-6094-4E10-92E8-CC47549A0E3C}" destId="{D5ED894E-D6E7-4C15-AD54-5DBD16D8528A}" srcOrd="0" destOrd="0" presId="urn:microsoft.com/office/officeart/2005/8/layout/radial5"/>
    <dgm:cxn modelId="{67D64695-A4E7-40FB-BE9C-521DE0FB6116}" type="presOf" srcId="{76531DCB-F1C0-4699-822E-CE04DA9053A8}" destId="{F025E747-862C-416F-97F8-6D6116AF4261}" srcOrd="0" destOrd="0" presId="urn:microsoft.com/office/officeart/2005/8/layout/radial5"/>
    <dgm:cxn modelId="{A7EA600A-A7FC-4A6F-ADEA-F5BF90728B5B}" type="presOf" srcId="{F7CB9746-FA5A-40B2-82DC-34EFDE22F789}" destId="{BDDA33B0-091A-4CE1-B277-DC193324F181}" srcOrd="1" destOrd="0" presId="urn:microsoft.com/office/officeart/2005/8/layout/radial5"/>
    <dgm:cxn modelId="{B8DDB3B6-3D64-4F28-9B1F-D24B60CB40E1}" type="presOf" srcId="{B237D089-D678-4F48-BD6B-C8A6A05397A0}" destId="{8D4FA2F5-0CA7-40B0-B659-5C059A6BC1C6}" srcOrd="0" destOrd="0" presId="urn:microsoft.com/office/officeart/2005/8/layout/radial5"/>
    <dgm:cxn modelId="{6F7C5D81-74EC-408A-873A-C087EC9D9B73}" type="presOf" srcId="{191563E3-9459-4757-9139-6B6F88344180}" destId="{64BFC57C-61B5-41D6-95C4-809DB4BABC08}" srcOrd="0" destOrd="0" presId="urn:microsoft.com/office/officeart/2005/8/layout/radial5"/>
    <dgm:cxn modelId="{943CE664-204B-4FB8-9DB5-88CA2440A1E1}" type="presOf" srcId="{3F30AA78-E92E-4EC6-9C8B-2684BD983AC6}" destId="{544DE39C-86E0-4BF7-8625-42C1771CABAA}" srcOrd="0" destOrd="0" presId="urn:microsoft.com/office/officeart/2005/8/layout/radial5"/>
    <dgm:cxn modelId="{9D15BB50-75A5-4B3C-9C04-83531A6F8715}" srcId="{B237D089-D678-4F48-BD6B-C8A6A05397A0}" destId="{30F8C831-FEE6-4DAC-85EA-5347B4BACC61}" srcOrd="0" destOrd="0" parTransId="{D2D42777-6C61-4F98-80E9-A4626D83B546}" sibTransId="{F72B850E-3106-4E81-8550-E32D88EEAF57}"/>
    <dgm:cxn modelId="{F95EC2CE-79BE-4EAA-AC42-C2376ADF8EA4}" srcId="{B237D089-D678-4F48-BD6B-C8A6A05397A0}" destId="{1557A706-97B9-42C3-B0DC-B19521BF71E8}" srcOrd="5" destOrd="0" parTransId="{D61EEAEE-840E-44C3-866D-12609CD71C0B}" sibTransId="{54D99D5A-BED6-4EB8-832F-5437C3843CF1}"/>
    <dgm:cxn modelId="{61248611-7DB9-4BD5-9F66-A52D65B884E0}" type="presOf" srcId="{191563E3-9459-4757-9139-6B6F88344180}" destId="{A9174279-AEA7-4346-9DCC-C3374956FAB3}" srcOrd="1" destOrd="0" presId="urn:microsoft.com/office/officeart/2005/8/layout/radial5"/>
    <dgm:cxn modelId="{698F8E57-6F98-47CE-844B-5910C7B3EA35}" type="presOf" srcId="{38B3284C-ECDD-430F-9E62-05A8209F2192}" destId="{C79DE6AE-50BF-4F28-8BB8-2F51FFBDC42B}" srcOrd="0" destOrd="0" presId="urn:microsoft.com/office/officeart/2005/8/layout/radial5"/>
    <dgm:cxn modelId="{D59857EE-212B-4849-BB7C-40F89CC8F979}" srcId="{B237D089-D678-4F48-BD6B-C8A6A05397A0}" destId="{D8F07E4F-AB87-4973-A79D-B9AAC7392C90}" srcOrd="3" destOrd="0" parTransId="{F7CB9746-FA5A-40B2-82DC-34EFDE22F789}" sibTransId="{10B8DBF1-1714-46F6-8014-D64D391C7828}"/>
    <dgm:cxn modelId="{E6ABB074-E48A-4BCD-A9E0-048E77BE4D00}" type="presOf" srcId="{46B6310B-6FBF-4548-B090-678849A12C6D}" destId="{0E316297-4405-49CA-B074-9BE962C4ACA9}" srcOrd="0" destOrd="0" presId="urn:microsoft.com/office/officeart/2005/8/layout/radial5"/>
    <dgm:cxn modelId="{C8EB9502-8E98-4EB3-B367-5AA9084EA6EE}" type="presOf" srcId="{4109226B-8131-4289-85E3-74996DC044C2}" destId="{0872736B-F163-4B46-ACBF-B13CB0B8703B}" srcOrd="0" destOrd="0" presId="urn:microsoft.com/office/officeart/2005/8/layout/radial5"/>
    <dgm:cxn modelId="{5B95E911-E501-4CA5-AAAA-274B6D77AB3D}" type="presOf" srcId="{BDA4AE61-8C00-4913-91C2-7018C4F37BDF}" destId="{DAB3B966-8C22-4976-97AF-5743810728E6}" srcOrd="0" destOrd="0" presId="urn:microsoft.com/office/officeart/2005/8/layout/radial5"/>
    <dgm:cxn modelId="{98D9C8FC-25A6-4EE5-8FCC-DC74B47914EC}" type="presOf" srcId="{BDA4AE61-8C00-4913-91C2-7018C4F37BDF}" destId="{911FCB4A-443E-40CD-A2EB-9F283F8128DB}" srcOrd="1" destOrd="0" presId="urn:microsoft.com/office/officeart/2005/8/layout/radial5"/>
    <dgm:cxn modelId="{C8DE2EBA-63FE-4EAB-B489-20E464745295}" srcId="{B237D089-D678-4F48-BD6B-C8A6A05397A0}" destId="{4109226B-8131-4289-85E3-74996DC044C2}" srcOrd="6" destOrd="0" parTransId="{BDA4AE61-8C00-4913-91C2-7018C4F37BDF}" sibTransId="{1F940306-1CF1-4853-BF91-EA4C75CCA8D6}"/>
    <dgm:cxn modelId="{FE77B562-5A3E-4968-8EDD-B6EAAD2CB38E}" type="presOf" srcId="{1557A706-97B9-42C3-B0DC-B19521BF71E8}" destId="{E825E076-5ADD-4FC6-960E-43C31F9CFDC3}" srcOrd="0" destOrd="0" presId="urn:microsoft.com/office/officeart/2005/8/layout/radial5"/>
    <dgm:cxn modelId="{DF407F84-B4E0-4673-808C-9D79EBB93457}" type="presOf" srcId="{F7CB9746-FA5A-40B2-82DC-34EFDE22F789}" destId="{52C260ED-62AA-41DD-B56A-17454E229EF1}" srcOrd="0" destOrd="0" presId="urn:microsoft.com/office/officeart/2005/8/layout/radial5"/>
    <dgm:cxn modelId="{7556EFB4-4308-4AA2-9FFC-9E25BAD2EEF0}" type="presOf" srcId="{AD3851BA-A937-4FFB-9414-48F710A43AF8}" destId="{CBC5DE9F-5AC5-459A-8B01-2F4FDF663E32}" srcOrd="0" destOrd="0" presId="urn:microsoft.com/office/officeart/2005/8/layout/radial5"/>
    <dgm:cxn modelId="{32C5C3BD-0C9E-4E9C-89B8-E063D5699644}" type="presOf" srcId="{46B6310B-6FBF-4548-B090-678849A12C6D}" destId="{24652B2D-60D7-4B63-8AEB-BCB4FD1BA9FC}" srcOrd="1" destOrd="0" presId="urn:microsoft.com/office/officeart/2005/8/layout/radial5"/>
    <dgm:cxn modelId="{BFB4673E-E364-4CAB-93AB-375AEAED8E52}" srcId="{B237D089-D678-4F48-BD6B-C8A6A05397A0}" destId="{3F30AA78-E92E-4EC6-9C8B-2684BD983AC6}" srcOrd="4" destOrd="0" parTransId="{AD3851BA-A937-4FFB-9414-48F710A43AF8}" sibTransId="{A59D25C3-C017-44D4-8A74-052BFB00D85A}"/>
    <dgm:cxn modelId="{B1CFD963-5ADB-48E1-8D8B-9CB79DB2E9C5}" srcId="{B237D089-D678-4F48-BD6B-C8A6A05397A0}" destId="{BB43B55D-67DB-4872-B7F8-826515A55047}" srcOrd="2" destOrd="0" parTransId="{8B95C6FF-6094-4E10-92E8-CC47549A0E3C}" sibTransId="{974A81C5-6184-45A7-9E3E-3FB8995A3577}"/>
    <dgm:cxn modelId="{A35A676D-5B3C-4858-8E51-5FF57BC26904}" type="presOf" srcId="{BB43B55D-67DB-4872-B7F8-826515A55047}" destId="{99EBD651-1F96-475D-91BD-65F3660CEC65}" srcOrd="0" destOrd="0" presId="urn:microsoft.com/office/officeart/2005/8/layout/radial5"/>
    <dgm:cxn modelId="{0B3E7756-6B77-4248-882A-EE43929CB58F}" type="presOf" srcId="{D61EEAEE-840E-44C3-866D-12609CD71C0B}" destId="{4041F89A-0EAA-4068-AD30-045EE934E468}" srcOrd="0" destOrd="0" presId="urn:microsoft.com/office/officeart/2005/8/layout/radial5"/>
    <dgm:cxn modelId="{9B740B21-AD44-4E91-A391-1ADA51A90237}" type="presOf" srcId="{D8F07E4F-AB87-4973-A79D-B9AAC7392C90}" destId="{4A95093A-FCED-485A-999B-60DE5E15DBA1}" srcOrd="0" destOrd="0" presId="urn:microsoft.com/office/officeart/2005/8/layout/radial5"/>
    <dgm:cxn modelId="{0002E646-CF56-42D4-8DE5-3DB0B1F99618}" type="presOf" srcId="{8C00BF94-E7B1-4FFC-B95F-A05B15F7D596}" destId="{5BF36809-CE6E-4B89-B17A-F52BDCF03C29}" srcOrd="0" destOrd="0" presId="urn:microsoft.com/office/officeart/2005/8/layout/radial5"/>
    <dgm:cxn modelId="{90BF0AEC-57F9-4D27-AE51-E303E84426C4}" type="presOf" srcId="{D61EEAEE-840E-44C3-866D-12609CD71C0B}" destId="{48BC5E34-0C63-44AF-BD72-B1AEDFB0E178}" srcOrd="1" destOrd="0" presId="urn:microsoft.com/office/officeart/2005/8/layout/radial5"/>
    <dgm:cxn modelId="{F286AA3F-56BD-4051-9EA4-AE30A68E69CF}" type="presOf" srcId="{8B95C6FF-6094-4E10-92E8-CC47549A0E3C}" destId="{0509DAD7-95F6-427E-9B86-45B9FAED6662}" srcOrd="1" destOrd="0" presId="urn:microsoft.com/office/officeart/2005/8/layout/radial5"/>
    <dgm:cxn modelId="{22A70354-B5C6-4650-B296-1CE492EC0289}" srcId="{8C00BF94-E7B1-4FFC-B95F-A05B15F7D596}" destId="{B237D089-D678-4F48-BD6B-C8A6A05397A0}" srcOrd="0" destOrd="0" parTransId="{6077D06A-454E-4FE0-8412-C01EA5A5ED9A}" sibTransId="{397EE905-345B-401E-A6D3-BBDABEDB9EA0}"/>
    <dgm:cxn modelId="{FE1EBE18-BED6-4C04-B19F-123C0792071F}" type="presOf" srcId="{AD3851BA-A937-4FFB-9414-48F710A43AF8}" destId="{F2E9F006-42FC-43E5-8E2A-1D2AEFC56D70}" srcOrd="1" destOrd="0" presId="urn:microsoft.com/office/officeart/2005/8/layout/radial5"/>
    <dgm:cxn modelId="{69DF4E13-FFFE-4A02-9A32-5A7D23E8C5EF}" srcId="{B237D089-D678-4F48-BD6B-C8A6A05397A0}" destId="{76531DCB-F1C0-4699-822E-CE04DA9053A8}" srcOrd="1" destOrd="0" parTransId="{46B6310B-6FBF-4548-B090-678849A12C6D}" sibTransId="{95B6F458-76AD-4F4B-B6E7-144F5427A98D}"/>
    <dgm:cxn modelId="{A63C3C8D-F53B-4E89-9431-3C028EB8FC17}" type="presOf" srcId="{D2D42777-6C61-4F98-80E9-A4626D83B546}" destId="{05C8D039-B408-424A-BD73-1909ADD3E226}" srcOrd="0" destOrd="0" presId="urn:microsoft.com/office/officeart/2005/8/layout/radial5"/>
    <dgm:cxn modelId="{FA4CAE3C-AF7A-442A-8B9B-F37CB95915C7}" type="presParOf" srcId="{5BF36809-CE6E-4B89-B17A-F52BDCF03C29}" destId="{8D4FA2F5-0CA7-40B0-B659-5C059A6BC1C6}" srcOrd="0" destOrd="0" presId="urn:microsoft.com/office/officeart/2005/8/layout/radial5"/>
    <dgm:cxn modelId="{FD90E572-7C71-4548-A225-DAD7E8D863AF}" type="presParOf" srcId="{5BF36809-CE6E-4B89-B17A-F52BDCF03C29}" destId="{05C8D039-B408-424A-BD73-1909ADD3E226}" srcOrd="1" destOrd="0" presId="urn:microsoft.com/office/officeart/2005/8/layout/radial5"/>
    <dgm:cxn modelId="{8C70F169-D360-4092-9970-4FC3C25B0FD9}" type="presParOf" srcId="{05C8D039-B408-424A-BD73-1909ADD3E226}" destId="{845B7243-10E2-4D32-8602-F649DFE3627E}" srcOrd="0" destOrd="0" presId="urn:microsoft.com/office/officeart/2005/8/layout/radial5"/>
    <dgm:cxn modelId="{882E173A-6816-42B2-98C7-6E8B00F049DD}" type="presParOf" srcId="{5BF36809-CE6E-4B89-B17A-F52BDCF03C29}" destId="{2731B8ED-7F52-4703-812C-FF4B82A7E7A9}" srcOrd="2" destOrd="0" presId="urn:microsoft.com/office/officeart/2005/8/layout/radial5"/>
    <dgm:cxn modelId="{2F61C3CA-91C6-4BB0-8279-AA17324D630F}" type="presParOf" srcId="{5BF36809-CE6E-4B89-B17A-F52BDCF03C29}" destId="{0E316297-4405-49CA-B074-9BE962C4ACA9}" srcOrd="3" destOrd="0" presId="urn:microsoft.com/office/officeart/2005/8/layout/radial5"/>
    <dgm:cxn modelId="{00B85B19-CCFA-488F-9C7D-E21388A7C038}" type="presParOf" srcId="{0E316297-4405-49CA-B074-9BE962C4ACA9}" destId="{24652B2D-60D7-4B63-8AEB-BCB4FD1BA9FC}" srcOrd="0" destOrd="0" presId="urn:microsoft.com/office/officeart/2005/8/layout/radial5"/>
    <dgm:cxn modelId="{0880EC4A-CC65-4BF9-B514-42AE34B2E15F}" type="presParOf" srcId="{5BF36809-CE6E-4B89-B17A-F52BDCF03C29}" destId="{F025E747-862C-416F-97F8-6D6116AF4261}" srcOrd="4" destOrd="0" presId="urn:microsoft.com/office/officeart/2005/8/layout/radial5"/>
    <dgm:cxn modelId="{21E8442E-AC87-4B8F-9720-DD9061D93B6D}" type="presParOf" srcId="{5BF36809-CE6E-4B89-B17A-F52BDCF03C29}" destId="{D5ED894E-D6E7-4C15-AD54-5DBD16D8528A}" srcOrd="5" destOrd="0" presId="urn:microsoft.com/office/officeart/2005/8/layout/radial5"/>
    <dgm:cxn modelId="{8D868BF1-BA53-4FC5-9FAC-9338A511BC42}" type="presParOf" srcId="{D5ED894E-D6E7-4C15-AD54-5DBD16D8528A}" destId="{0509DAD7-95F6-427E-9B86-45B9FAED6662}" srcOrd="0" destOrd="0" presId="urn:microsoft.com/office/officeart/2005/8/layout/radial5"/>
    <dgm:cxn modelId="{D220FA22-F0EA-4769-ADE1-47C4D4C9FF88}" type="presParOf" srcId="{5BF36809-CE6E-4B89-B17A-F52BDCF03C29}" destId="{99EBD651-1F96-475D-91BD-65F3660CEC65}" srcOrd="6" destOrd="0" presId="urn:microsoft.com/office/officeart/2005/8/layout/radial5"/>
    <dgm:cxn modelId="{B9A31B4A-FB4C-4547-A7BD-03F2F40B3246}" type="presParOf" srcId="{5BF36809-CE6E-4B89-B17A-F52BDCF03C29}" destId="{52C260ED-62AA-41DD-B56A-17454E229EF1}" srcOrd="7" destOrd="0" presId="urn:microsoft.com/office/officeart/2005/8/layout/radial5"/>
    <dgm:cxn modelId="{CDBB309D-2A22-4EEC-A161-318213A546C9}" type="presParOf" srcId="{52C260ED-62AA-41DD-B56A-17454E229EF1}" destId="{BDDA33B0-091A-4CE1-B277-DC193324F181}" srcOrd="0" destOrd="0" presId="urn:microsoft.com/office/officeart/2005/8/layout/radial5"/>
    <dgm:cxn modelId="{C018EAE4-D817-49E7-A9C2-81236936ECA7}" type="presParOf" srcId="{5BF36809-CE6E-4B89-B17A-F52BDCF03C29}" destId="{4A95093A-FCED-485A-999B-60DE5E15DBA1}" srcOrd="8" destOrd="0" presId="urn:microsoft.com/office/officeart/2005/8/layout/radial5"/>
    <dgm:cxn modelId="{F7F65A09-9DD1-4761-B3AA-662E6F7722BD}" type="presParOf" srcId="{5BF36809-CE6E-4B89-B17A-F52BDCF03C29}" destId="{CBC5DE9F-5AC5-459A-8B01-2F4FDF663E32}" srcOrd="9" destOrd="0" presId="urn:microsoft.com/office/officeart/2005/8/layout/radial5"/>
    <dgm:cxn modelId="{31603954-8E72-4711-AFD0-28C76DB7DAE7}" type="presParOf" srcId="{CBC5DE9F-5AC5-459A-8B01-2F4FDF663E32}" destId="{F2E9F006-42FC-43E5-8E2A-1D2AEFC56D70}" srcOrd="0" destOrd="0" presId="urn:microsoft.com/office/officeart/2005/8/layout/radial5"/>
    <dgm:cxn modelId="{F3E21426-47A8-4DA1-B320-1872C61E5221}" type="presParOf" srcId="{5BF36809-CE6E-4B89-B17A-F52BDCF03C29}" destId="{544DE39C-86E0-4BF7-8625-42C1771CABAA}" srcOrd="10" destOrd="0" presId="urn:microsoft.com/office/officeart/2005/8/layout/radial5"/>
    <dgm:cxn modelId="{52F2C6F0-54DC-411D-A8D5-065AD445FA6E}" type="presParOf" srcId="{5BF36809-CE6E-4B89-B17A-F52BDCF03C29}" destId="{4041F89A-0EAA-4068-AD30-045EE934E468}" srcOrd="11" destOrd="0" presId="urn:microsoft.com/office/officeart/2005/8/layout/radial5"/>
    <dgm:cxn modelId="{7F71EB82-3BE9-44F7-A7EF-0557770DECB5}" type="presParOf" srcId="{4041F89A-0EAA-4068-AD30-045EE934E468}" destId="{48BC5E34-0C63-44AF-BD72-B1AEDFB0E178}" srcOrd="0" destOrd="0" presId="urn:microsoft.com/office/officeart/2005/8/layout/radial5"/>
    <dgm:cxn modelId="{1A421233-B5F8-4F42-A13A-8EEA205174B8}" type="presParOf" srcId="{5BF36809-CE6E-4B89-B17A-F52BDCF03C29}" destId="{E825E076-5ADD-4FC6-960E-43C31F9CFDC3}" srcOrd="12" destOrd="0" presId="urn:microsoft.com/office/officeart/2005/8/layout/radial5"/>
    <dgm:cxn modelId="{BC4D4F42-AC7A-4143-AB00-C5676D7E07B7}" type="presParOf" srcId="{5BF36809-CE6E-4B89-B17A-F52BDCF03C29}" destId="{DAB3B966-8C22-4976-97AF-5743810728E6}" srcOrd="13" destOrd="0" presId="urn:microsoft.com/office/officeart/2005/8/layout/radial5"/>
    <dgm:cxn modelId="{FAFFB3BE-E8E2-4362-B6DF-17AA2C6759AD}" type="presParOf" srcId="{DAB3B966-8C22-4976-97AF-5743810728E6}" destId="{911FCB4A-443E-40CD-A2EB-9F283F8128DB}" srcOrd="0" destOrd="0" presId="urn:microsoft.com/office/officeart/2005/8/layout/radial5"/>
    <dgm:cxn modelId="{1EFA1BDC-27F7-4951-A8C6-145862CC289C}" type="presParOf" srcId="{5BF36809-CE6E-4B89-B17A-F52BDCF03C29}" destId="{0872736B-F163-4B46-ACBF-B13CB0B8703B}" srcOrd="14" destOrd="0" presId="urn:microsoft.com/office/officeart/2005/8/layout/radial5"/>
    <dgm:cxn modelId="{2107CD74-4DFF-4308-BCB1-D96F35EC28CA}" type="presParOf" srcId="{5BF36809-CE6E-4B89-B17A-F52BDCF03C29}" destId="{64BFC57C-61B5-41D6-95C4-809DB4BABC08}" srcOrd="15" destOrd="0" presId="urn:microsoft.com/office/officeart/2005/8/layout/radial5"/>
    <dgm:cxn modelId="{7121FB67-FF35-4776-8506-7EF3B2A5B6A4}" type="presParOf" srcId="{64BFC57C-61B5-41D6-95C4-809DB4BABC08}" destId="{A9174279-AEA7-4346-9DCC-C3374956FAB3}" srcOrd="0" destOrd="0" presId="urn:microsoft.com/office/officeart/2005/8/layout/radial5"/>
    <dgm:cxn modelId="{93B183D7-3577-4D55-B650-0DC583740183}" type="presParOf" srcId="{5BF36809-CE6E-4B89-B17A-F52BDCF03C29}" destId="{C79DE6AE-50BF-4F28-8BB8-2F51FFBDC42B}" srcOrd="16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4FA2F5-0CA7-40B0-B659-5C059A6BC1C6}">
      <dsp:nvSpPr>
        <dsp:cNvPr id="0" name=""/>
        <dsp:cNvSpPr/>
      </dsp:nvSpPr>
      <dsp:spPr>
        <a:xfrm>
          <a:off x="3208866" y="2211988"/>
          <a:ext cx="1049867" cy="10498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Формы роботы с детьми по ПДД</a:t>
          </a:r>
          <a:endParaRPr lang="ru-RU" sz="1200" kern="1200" dirty="0"/>
        </a:p>
      </dsp:txBody>
      <dsp:txXfrm>
        <a:off x="3208866" y="2211988"/>
        <a:ext cx="1049867" cy="1049867"/>
      </dsp:txXfrm>
    </dsp:sp>
    <dsp:sp modelId="{05C8D039-B408-424A-BD73-1909ADD3E226}">
      <dsp:nvSpPr>
        <dsp:cNvPr id="0" name=""/>
        <dsp:cNvSpPr/>
      </dsp:nvSpPr>
      <dsp:spPr>
        <a:xfrm rot="16200000">
          <a:off x="3496093" y="1602757"/>
          <a:ext cx="475413" cy="348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6200000">
        <a:off x="3496093" y="1602757"/>
        <a:ext cx="475413" cy="348366"/>
      </dsp:txXfrm>
    </dsp:sp>
    <dsp:sp modelId="{2731B8ED-7F52-4703-812C-FF4B82A7E7A9}">
      <dsp:nvSpPr>
        <dsp:cNvPr id="0" name=""/>
        <dsp:cNvSpPr/>
      </dsp:nvSpPr>
      <dsp:spPr>
        <a:xfrm>
          <a:off x="3077632" y="2647"/>
          <a:ext cx="1312334" cy="13123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Целевые прогулки к светофору, перекрестку и остановке</a:t>
          </a:r>
          <a:endParaRPr lang="ru-RU" sz="900" kern="1200" dirty="0"/>
        </a:p>
      </dsp:txBody>
      <dsp:txXfrm>
        <a:off x="3077632" y="2647"/>
        <a:ext cx="1312334" cy="1312334"/>
      </dsp:txXfrm>
    </dsp:sp>
    <dsp:sp modelId="{0E316297-4405-49CA-B074-9BE962C4ACA9}">
      <dsp:nvSpPr>
        <dsp:cNvPr id="0" name=""/>
        <dsp:cNvSpPr/>
      </dsp:nvSpPr>
      <dsp:spPr>
        <a:xfrm rot="18900000">
          <a:off x="4174902" y="1883929"/>
          <a:ext cx="475413" cy="348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8900000">
        <a:off x="4174902" y="1883929"/>
        <a:ext cx="475413" cy="348366"/>
      </dsp:txXfrm>
    </dsp:sp>
    <dsp:sp modelId="{F025E747-862C-416F-97F8-6D6116AF4261}">
      <dsp:nvSpPr>
        <dsp:cNvPr id="0" name=""/>
        <dsp:cNvSpPr/>
      </dsp:nvSpPr>
      <dsp:spPr>
        <a:xfrm>
          <a:off x="4547076" y="611311"/>
          <a:ext cx="1312334" cy="13123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Различные виды ИЗО деятельности</a:t>
          </a:r>
          <a:endParaRPr lang="ru-RU" sz="900" kern="1200" dirty="0"/>
        </a:p>
      </dsp:txBody>
      <dsp:txXfrm>
        <a:off x="4547076" y="611311"/>
        <a:ext cx="1312334" cy="1312334"/>
      </dsp:txXfrm>
    </dsp:sp>
    <dsp:sp modelId="{D5ED894E-D6E7-4C15-AD54-5DBD16D8528A}">
      <dsp:nvSpPr>
        <dsp:cNvPr id="0" name=""/>
        <dsp:cNvSpPr/>
      </dsp:nvSpPr>
      <dsp:spPr>
        <a:xfrm>
          <a:off x="4456075" y="2562738"/>
          <a:ext cx="475413" cy="348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456075" y="2562738"/>
        <a:ext cx="475413" cy="348366"/>
      </dsp:txXfrm>
    </dsp:sp>
    <dsp:sp modelId="{99EBD651-1F96-475D-91BD-65F3660CEC65}">
      <dsp:nvSpPr>
        <dsp:cNvPr id="0" name=""/>
        <dsp:cNvSpPr/>
      </dsp:nvSpPr>
      <dsp:spPr>
        <a:xfrm>
          <a:off x="5155739" y="2080754"/>
          <a:ext cx="1312334" cy="13123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Различные виды игр</a:t>
          </a:r>
          <a:endParaRPr lang="ru-RU" sz="900" kern="1200" dirty="0"/>
        </a:p>
      </dsp:txBody>
      <dsp:txXfrm>
        <a:off x="5155739" y="2080754"/>
        <a:ext cx="1312334" cy="1312334"/>
      </dsp:txXfrm>
    </dsp:sp>
    <dsp:sp modelId="{52C260ED-62AA-41DD-B56A-17454E229EF1}">
      <dsp:nvSpPr>
        <dsp:cNvPr id="0" name=""/>
        <dsp:cNvSpPr/>
      </dsp:nvSpPr>
      <dsp:spPr>
        <a:xfrm rot="2700000">
          <a:off x="4174902" y="3241548"/>
          <a:ext cx="475413" cy="348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2700000">
        <a:off x="4174902" y="3241548"/>
        <a:ext cx="475413" cy="348366"/>
      </dsp:txXfrm>
    </dsp:sp>
    <dsp:sp modelId="{4A95093A-FCED-485A-999B-60DE5E15DBA1}">
      <dsp:nvSpPr>
        <dsp:cNvPr id="0" name=""/>
        <dsp:cNvSpPr/>
      </dsp:nvSpPr>
      <dsp:spPr>
        <a:xfrm>
          <a:off x="4547076" y="3550198"/>
          <a:ext cx="1312334" cy="13123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Досуги, праздники , развлечения</a:t>
          </a:r>
          <a:endParaRPr lang="ru-RU" sz="900" kern="1200" dirty="0"/>
        </a:p>
      </dsp:txBody>
      <dsp:txXfrm>
        <a:off x="4547076" y="3550198"/>
        <a:ext cx="1312334" cy="1312334"/>
      </dsp:txXfrm>
    </dsp:sp>
    <dsp:sp modelId="{CBC5DE9F-5AC5-459A-8B01-2F4FDF663E32}">
      <dsp:nvSpPr>
        <dsp:cNvPr id="0" name=""/>
        <dsp:cNvSpPr/>
      </dsp:nvSpPr>
      <dsp:spPr>
        <a:xfrm rot="5400000">
          <a:off x="3496093" y="3522720"/>
          <a:ext cx="475413" cy="348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3496093" y="3522720"/>
        <a:ext cx="475413" cy="348366"/>
      </dsp:txXfrm>
    </dsp:sp>
    <dsp:sp modelId="{544DE39C-86E0-4BF7-8625-42C1771CABAA}">
      <dsp:nvSpPr>
        <dsp:cNvPr id="0" name=""/>
        <dsp:cNvSpPr/>
      </dsp:nvSpPr>
      <dsp:spPr>
        <a:xfrm>
          <a:off x="3077632" y="4158861"/>
          <a:ext cx="1312334" cy="13123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Рассказы воспитателя, чтение </a:t>
          </a:r>
          <a:r>
            <a:rPr lang="ru-RU" sz="900" kern="1200" dirty="0" err="1" smtClean="0"/>
            <a:t>худ.литературы</a:t>
          </a:r>
          <a:endParaRPr lang="ru-RU" sz="900" kern="1200" dirty="0"/>
        </a:p>
      </dsp:txBody>
      <dsp:txXfrm>
        <a:off x="3077632" y="4158861"/>
        <a:ext cx="1312334" cy="1312334"/>
      </dsp:txXfrm>
    </dsp:sp>
    <dsp:sp modelId="{4041F89A-0EAA-4068-AD30-045EE934E468}">
      <dsp:nvSpPr>
        <dsp:cNvPr id="0" name=""/>
        <dsp:cNvSpPr/>
      </dsp:nvSpPr>
      <dsp:spPr>
        <a:xfrm rot="8100000">
          <a:off x="2817283" y="3241548"/>
          <a:ext cx="475413" cy="348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8100000">
        <a:off x="2817283" y="3241548"/>
        <a:ext cx="475413" cy="348366"/>
      </dsp:txXfrm>
    </dsp:sp>
    <dsp:sp modelId="{E825E076-5ADD-4FC6-960E-43C31F9CFDC3}">
      <dsp:nvSpPr>
        <dsp:cNvPr id="0" name=""/>
        <dsp:cNvSpPr/>
      </dsp:nvSpPr>
      <dsp:spPr>
        <a:xfrm>
          <a:off x="1608189" y="3550198"/>
          <a:ext cx="1312334" cy="13123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Рассматривание дидактических картинок и иллюстраций</a:t>
          </a:r>
          <a:endParaRPr lang="ru-RU" sz="900" kern="1200" dirty="0"/>
        </a:p>
      </dsp:txBody>
      <dsp:txXfrm>
        <a:off x="1608189" y="3550198"/>
        <a:ext cx="1312334" cy="1312334"/>
      </dsp:txXfrm>
    </dsp:sp>
    <dsp:sp modelId="{DAB3B966-8C22-4976-97AF-5743810728E6}">
      <dsp:nvSpPr>
        <dsp:cNvPr id="0" name=""/>
        <dsp:cNvSpPr/>
      </dsp:nvSpPr>
      <dsp:spPr>
        <a:xfrm rot="10800000">
          <a:off x="2536111" y="2562738"/>
          <a:ext cx="475413" cy="348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2536111" y="2562738"/>
        <a:ext cx="475413" cy="348366"/>
      </dsp:txXfrm>
    </dsp:sp>
    <dsp:sp modelId="{0872736B-F163-4B46-ACBF-B13CB0B8703B}">
      <dsp:nvSpPr>
        <dsp:cNvPr id="0" name=""/>
        <dsp:cNvSpPr/>
      </dsp:nvSpPr>
      <dsp:spPr>
        <a:xfrm>
          <a:off x="999525" y="2080754"/>
          <a:ext cx="1312334" cy="13123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Беседы и разговоры по ПДД</a:t>
          </a:r>
          <a:endParaRPr lang="ru-RU" sz="900" kern="1200" dirty="0"/>
        </a:p>
      </dsp:txBody>
      <dsp:txXfrm>
        <a:off x="999525" y="2080754"/>
        <a:ext cx="1312334" cy="1312334"/>
      </dsp:txXfrm>
    </dsp:sp>
    <dsp:sp modelId="{64BFC57C-61B5-41D6-95C4-809DB4BABC08}">
      <dsp:nvSpPr>
        <dsp:cNvPr id="0" name=""/>
        <dsp:cNvSpPr/>
      </dsp:nvSpPr>
      <dsp:spPr>
        <a:xfrm rot="13553109">
          <a:off x="2811358" y="1863993"/>
          <a:ext cx="489918" cy="348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3553109">
        <a:off x="2811358" y="1863993"/>
        <a:ext cx="489918" cy="348366"/>
      </dsp:txXfrm>
    </dsp:sp>
    <dsp:sp modelId="{C79DE6AE-50BF-4F28-8BB8-2F51FFBDC42B}">
      <dsp:nvSpPr>
        <dsp:cNvPr id="0" name=""/>
        <dsp:cNvSpPr/>
      </dsp:nvSpPr>
      <dsp:spPr>
        <a:xfrm>
          <a:off x="1612013" y="569137"/>
          <a:ext cx="1312334" cy="13123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Наблюдения за транспортом и пешеходами</a:t>
          </a:r>
          <a:endParaRPr lang="ru-RU" sz="900" kern="1200" dirty="0"/>
        </a:p>
      </dsp:txBody>
      <dsp:txXfrm>
        <a:off x="1612013" y="569137"/>
        <a:ext cx="1312334" cy="1312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FA06CFA-7357-4061-A4A4-E34A0116BCA6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20091A2-135A-41FB-B66F-3E1F4B2F9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ABFDE6-CE0B-4A56-8B0F-5380CE43221B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B09524-B0D9-402A-99F1-1A0EA41E965B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C74DA-110C-4F18-BD67-16F44A1D032D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C9D9A-97D0-481D-8E4C-B1F27CC0F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25F26-3C35-4866-BB67-A3C3ABE4F60A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57804-8E57-4569-9A34-8E8D44080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26BAD-DB8F-433D-802B-BE3920F47F61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33379-EEE7-4718-A20F-487C01282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66255F-5EF3-41D9-A652-27D95221986F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E6F0EA-50E1-4A02-8BAB-168D40A2E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9F10A-0D2D-4536-9089-566D4F4EABC7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19BFD-B0E0-483A-98A0-42AD9224C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FD490-467B-4F70-B070-68F0E7584F46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D0D52-22D0-4B1F-B2AA-88DF10F4F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1E7C1-D659-4142-AEFB-0E6CEA697231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16CEC-9086-4C14-BE2D-FEC7DED53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806FA21-493A-4CC8-AAD0-B365CBA3D13B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0A9C64-D343-4DA0-81CA-B61733457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0190D-35CA-4DAC-9F37-4F498BEE85DE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E46FB-46EB-4BFC-AAB2-12D908631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F72FC5-4FF6-457A-86A8-809D8B942532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3CDBF7-5BD7-4104-A950-F33E82C2F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FB52E3B-FC2A-43A0-928B-6C02F705A902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5029DF-30DD-40A2-9A05-DA3BE1E0F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C0944D-0DA3-403B-A235-FD289C9B452E}" type="datetimeFigureOut">
              <a:rPr lang="ru-RU"/>
              <a:pPr>
                <a:defRPr/>
              </a:pPr>
              <a:t>11.02.2024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79E18A-91C9-46EF-BA9B-2AF2A7FA0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507413" cy="63341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600" cap="none" dirty="0" smtClean="0">
                <a:solidFill>
                  <a:schemeClr val="tx1"/>
                </a:solidFill>
              </a:rPr>
              <a:t>Городское Бюджетное Дошкольное Образовательное Учреждение </a:t>
            </a:r>
            <a:br>
              <a:rPr lang="ru-RU" sz="1600" cap="none" dirty="0" smtClean="0">
                <a:solidFill>
                  <a:schemeClr val="tx1"/>
                </a:solidFill>
              </a:rPr>
            </a:br>
            <a:r>
              <a:rPr lang="ru-RU" sz="1600" cap="none" dirty="0" smtClean="0">
                <a:solidFill>
                  <a:schemeClr val="tx1"/>
                </a:solidFill>
              </a:rPr>
              <a:t>детский сад №73 комбинированного вида Приморского района города Санкт-Петербурга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2051050" y="1600200"/>
            <a:ext cx="6481763" cy="48736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ОЗНАКОМЛЕНИЕ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ДОШКОЛЬНИКОВ С ПРАВИЛАМИ ДОРОЖНОГО ДВИЖЕНИЯ</a:t>
            </a:r>
          </a:p>
          <a:p>
            <a:pPr algn="ctr">
              <a:buFont typeface="Wingdings" pitchFamily="2" charset="2"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Воспитатель 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средней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группы №1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Павлова А.В.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7778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700" b="1" cap="none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1341438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   </a:t>
            </a:r>
            <a:r>
              <a:rPr lang="ru-RU" smtClean="0">
                <a:latin typeface="Times New Roman" pitchFamily="18" charset="0"/>
              </a:rPr>
              <a:t>Привычки, закрепленные в детстве, остаются на всю жизнь, поэтому одной из важных проблем в обеспечении безопасности дорожного движения является профилактика детского дорожно-транспортного травматизма в дошкольных учреждениях. </a:t>
            </a:r>
          </a:p>
        </p:txBody>
      </p:sp>
      <p:pic>
        <p:nvPicPr>
          <p:cNvPr id="14340" name="Picture 2" descr="C:\Users\Sony\Desktop\картинки по ПДД\iд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005263"/>
            <a:ext cx="2952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700" b="1" cap="none" smtClean="0">
                <a:latin typeface="Times New Roman" pitchFamily="18" charset="0"/>
                <a:cs typeface="Times New Roman" pitchFamily="18" charset="0"/>
              </a:rPr>
              <a:t>Образовательные области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628775"/>
            <a:ext cx="8353425" cy="4492625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sz="3200" smtClean="0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развитие;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sz="3200" smtClean="0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развитие;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sz="3200" smtClean="0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речевое развитие;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sz="3200" smtClean="0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развитие;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sz="3200" smtClean="0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55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cap="none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2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и развитие у детей  умений и навыков безопасного поведения в окружающей дорожно-транспортной среде </a:t>
            </a:r>
            <a:endParaRPr lang="ru-RU" sz="2700" b="1" cap="none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2636838"/>
            <a:ext cx="7920037" cy="3600450"/>
          </a:xfrm>
        </p:spPr>
        <p:txBody>
          <a:bodyPr/>
          <a:lstStyle/>
          <a:p>
            <a:pPr marL="457200" indent="-4572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Познакомить детей со значением дорожных знаков, научить понимать их схематическое изображение для правильной ориентации на улицах и дорогах.</a:t>
            </a:r>
          </a:p>
          <a:p>
            <a:pPr marL="457200" indent="-4572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Формировать у детей навыки и умения наблюдения за дорожной обстановкой и предвидеть опасные ситуации, умения обходить их.</a:t>
            </a:r>
          </a:p>
          <a:p>
            <a:pPr marL="457200" indent="-4572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Воспитывать дисциплинированность и сознательное выполнение правил дорожного движения, культуру поведения в дорожно-транспортном процессе.</a:t>
            </a:r>
            <a:r>
              <a:rPr lang="ru-RU" sz="1900" smtClean="0"/>
              <a:t>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4213" y="1927225"/>
            <a:ext cx="2387600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700" b="1" dirty="0">
                <a:solidFill>
                  <a:srgbClr val="575F6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Задачи:</a:t>
            </a:r>
            <a:endParaRPr lang="ru-RU" dirty="0"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546100" y="879458"/>
          <a:ext cx="7467600" cy="5473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3" name="Picture 4" descr="C:\Users\Sony\Desktop\картинки по ПДД\69114414_1294780303_4931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476250"/>
            <a:ext cx="16986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0"/>
            <a:ext cx="7200900" cy="836613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Формы работы с детьми по ПДД</a:t>
            </a:r>
            <a:endParaRPr lang="ru-RU" sz="28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 descr="https://psv4.userapi.com/c236331/u136232667/docs/d51/fcaa73a5cf57/IMG-20220921-WA0040.jpg?extra=lWgaiu9Cvs6qulYUw0OzZ8NCXoDnJo9r6EeO2fZDjN24AajjFUIH68510DbvtwZUXfmkDFRgCP_E6bQk-rH-qQ4ld3q-uNhzocmGorP6cElNo4FFL9ZNx-K01MkXnvWUByNhc2KR85nCUh5a5E4T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00808"/>
            <a:ext cx="286231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7" name="Picture 9" descr="https://psv4.userapi.com/c235031/u136232667/docs/d36/e799bc168531/IMG-20220921-WA0024.jpg?extra=wmbbfwe3U_5icu9nPDT7dv19kr9ek5yceOoq7TGeMqCjpiGnfcOIjq-1hvnjRSfTJHz0tx9OSeN2fjRnUo0kghA_AWnZ3H-7l_rCGkTBZ8AIeSjuZrYC30l1Ji8vHMXOx1Y0Ryn3C11sBXiR9NCmdw"/>
          <p:cNvPicPr>
            <a:picLocks noChangeAspect="1" noChangeArrowheads="1"/>
          </p:cNvPicPr>
          <p:nvPr/>
        </p:nvPicPr>
        <p:blipFill>
          <a:blip r:embed="rId3" cstate="print"/>
          <a:srcRect t="30000"/>
          <a:stretch>
            <a:fillRect/>
          </a:stretch>
        </p:blipFill>
        <p:spPr bwMode="auto">
          <a:xfrm>
            <a:off x="0" y="188640"/>
            <a:ext cx="2880320" cy="268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5" name="Picture 17" descr="https://sch1373v.mskobr.ru/files/Bezopasnost/290726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852936"/>
            <a:ext cx="2444157" cy="367240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940152" y="332656"/>
            <a:ext cx="36004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dirty="0"/>
              <a:t>Я глазищами моргаю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dirty="0"/>
              <a:t>Неустанно день и ночь.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dirty="0"/>
              <a:t>Я машинам помогаю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dirty="0"/>
              <a:t>И тебе хочу помочь.</a:t>
            </a:r>
          </a:p>
        </p:txBody>
      </p:sp>
      <p:pic>
        <p:nvPicPr>
          <p:cNvPr id="13" name="Picture 2" descr="https://sun9-3.userapi.com/c236331/u136232667/docs/d19/cf3330fdddfa/IMG-20220921-WA0038.jpg?extra=d0ShFAObEuQMJPJAbbcyJlZ_sLazfev3gID7KG3CQMcvW9KrkUTM-myuY8FsbKcTbHAJPL7pb65oyQ4eD9f46jN5Kdbo60FFZ5pTC1Y_GZqVL5KDVE25r-p-AQTKK6eAILT4cgmGOXQVrAHRDSBpS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32656"/>
            <a:ext cx="2520280" cy="336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0" descr="https://psv4.userapi.com/c237031/u136232667/docs/d26/9345bf9803a2/IMG-20220921-WA0031.jpg?extra=djR4dGn7z9ecW-VEkzOYLV058fD1X2-mbaXB3uldkGULGUCO7FLRME-8U6H7rbf05zHr5Z-w544Ua8THVJg2Vff1oQk2I1AKxnCGEv8Bu-011UeCMWpMcJHTrjssBodMqU_AYWYXdD_NiJrgtnKp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530136"/>
            <a:ext cx="2495898" cy="3327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6" descr="https://psv4.userapi.com/c237231/u136232667/docs/d5/f5cbfe4737ec/IMG-20220921-WA0037.jpg?extra=OT-iz4sMTR0Lz1Bz26yCMnYIRL2aBOWeFomFKExM5ndyaHyxjn8K9D7vW7_H8GdhozTKE4qSHrmz1GibTQhTe-fgId0yJUWf-1gqJbYhzAHCIFknQjdYeQFbUGhjVESjIEhWkBBU-dAZYRbbjmgqD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32656"/>
            <a:ext cx="2456787" cy="3275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24" name="Picture 8" descr="https://psv4.userapi.com/c236331/u136232667/docs/d32/e4005e40b2da/IMG-20220921-WA0033.jpg?extra=NPrjh5A5oCHQhjvlvoc1gwZzFcU-6--FF0vw_bkME5fleTFmslvUgTwBHhITFHLn0Glv5tpaGDxNFezsDQGZBLtlb5xUNTCSloLr8juNiPoJCw75bvfly92dsc403cvENErlbaD4BYEwAmn1facvB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665645"/>
            <a:ext cx="2394266" cy="3192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28" name="Picture 12" descr="https://sun9-23.userapi.com/c237231/u136232667/docs/d8/1dd0e4fb0df5/IMG-20220921-WA0030.jpg?extra=Mk1cAQnnsQlzaUsf-JuB30wyZf_YB7sk9L3SlBQ34TVg-F4t_o8p9GlAmYanWdJsu8AwzgVOk4rrn_ITCcjio6NPnd2UZIUDqa1oxYwDZvISRKY1Xr1uA14W5oWw3if584j72f_mx30gpZeMghJmT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700808"/>
            <a:ext cx="2880320" cy="384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30" name="Picture 14" descr="https://www.dumschool.ru/uploads/html_converted/595a93235e2a2b23a7738aa5148559e7-%D0%9C%D0%B5%D1%82%D0%BE%D0%B4%D0%B8%D1%87%D0%B5%D1%81%D0%BA%D0%B0%D1%8F%20%D1%80%D0%B0%D0%B7%D1%80%D0%B0%D0%B1%D0%BE%D1%82%D0%BA%D0%B0.%20%D0%91%D1%83%D0%B3%D0%B0%D0%B5%D0%B2%D0%B0%20%D0%92.%D0%90..docx-converted/595a93235e2a2b23a7738aa5148559e7-%D0%9C%D0%B5%D1%82%D0%BE%D0%B4%D0%B8%D1%87%D0%B5%D1%81%D0%BA%D0%B0%D1%8F%20%D1%80%D0%B0%D0%B7%D1%80%D0%B0%D0%B1%D0%BE%D1%82%D0%BA%D0%B0.%20%D0%91%D1%83%D0%B3%D0%B0%D0%B5%D0%B2%D0%B0%20%D0%92.%D0%90._html_9f58763af4e1a28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88640"/>
            <a:ext cx="3168352" cy="1562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32" name="Picture 16" descr="https://stavsad31.ru/wp-content/uploads/sites/72/2022/01/%D1%80%D0%BE%D0%B4%D0%B8%D1%82%D0%B5%D0%BB%D0%B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5013176"/>
            <a:ext cx="3279687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1" descr="https://psv4.userapi.com/c237031/u136232667/docs/d19/5fe20fca8d3a/IMG-20220921-WA0039.jpg?extra=jJEgE6mOBVQZ3ByxODQWv1jPuO7Suc2TDktBGUWhA8ympjwJ1YIwSSbiliPpsTyZGR-o0tAEOrpA6Bci84FUEsac7HTW68KSA403e5Td31-clPKxAbsGURB9oGC-STEFt3jxo-mGJhyt1ttOdEqke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4077072"/>
            <a:ext cx="399593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dirty="0"/>
              <a:t> Что за «зебра» на дороге?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dirty="0"/>
              <a:t>  </a:t>
            </a:r>
            <a:r>
              <a:rPr lang="ru-RU" dirty="0" smtClean="0"/>
              <a:t>Все </a:t>
            </a:r>
            <a:r>
              <a:rPr lang="ru-RU" dirty="0"/>
              <a:t>стоят, разинув рот,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Ждут, когда мигнёт зелёный.</a:t>
            </a:r>
          </a:p>
          <a:p>
            <a:pPr marL="342900" indent="-342900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Значит, это - ...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Picture 9" descr="https://psv4.userapi.com/c237231/u136232667/docs/d20/04a88faa89e6/IMG-20220921-WA0015.jpg?extra=wpOQYblyslfSL-yUO_RS4X0hcmx8G5gWLkiCvmJasKUGAtk7hKhKeYhflnLH9iaK7HAWGvoQkpBcYJk1MJMkwdajkx68102cuG7S8p-g3mRHDHdkFulJ1crLOpudNYD4uQ9WS2y7H_MUM2x7dZM5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5" name="Picture 11" descr="https://psv4.userapi.com/c237331/u136232667/docs/d8/80024474a556/IMG-20220921-WA0022.jpg?extra=uTjMxht0B4TgWmP1rs0pk49IMP6iqQ7WQSrutIBH8hI0RpLSoC9NWIO7rUoO9qoCV3NL4ApdT3Zlgh8LfcZUUuJ_vD6-kYNED8ETsloHwUOiC2X2tx5RAqHbBFyXOMxOhl-zfFBLeSda8rH1FR0T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60648"/>
            <a:ext cx="2927946" cy="3903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7" name="Picture 13" descr="https://psv4.userapi.com/c235131/u136232667/docs/d32/becf06df8b90/IMG-20220921-WA0027.jpg?extra=4xhpCxJgh6PrCv0CF_RuwlTwqZl58a2hLGHk8q7_VG_RfAFpq10SmWZ6M3iv1YUc6WmQGFBvY6H46DG9ImPepSRhU5ghyR6sbw4Rix7s60KSVGVrgNuofZJhigk2ZhmWOqBhwdogtpEvBFLRc0Zq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548680"/>
            <a:ext cx="307834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9" name="Picture 15" descr="https://psv4.userapi.com/c856416/u136232667/docs/d17/4a08495f9722/IMG_20190906_092649.jpg?extra=TzNZALKVSIEjg05gPCjh1L7sH3oeH9TTArOj_U_LPcDSmu_tBX0GjKOynqerwa73lTJ102nuOynBHhx8yTeOVpAZGbWzhPDcQJU3XN3o70OFSyfkQ_cl5iqlExGijSxnyrD0nY7dnG2277PRhygfG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04968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41" name="Picture 17" descr="https://66sad.ru/upload/resize_cache/iblock/636/1170_900_1/636dd5f666da946bb3c34083a70c1ac0.jpg"/>
          <p:cNvPicPr>
            <a:picLocks noChangeAspect="1" noChangeArrowheads="1"/>
          </p:cNvPicPr>
          <p:nvPr/>
        </p:nvPicPr>
        <p:blipFill>
          <a:blip r:embed="rId6" cstate="print"/>
          <a:srcRect l="8310" r="11708"/>
          <a:stretch>
            <a:fillRect/>
          </a:stretch>
        </p:blipFill>
        <p:spPr bwMode="auto">
          <a:xfrm>
            <a:off x="0" y="4361098"/>
            <a:ext cx="2664296" cy="2496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777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b="1" cap="none" smtClean="0">
                <a:latin typeface="Times New Roman" pitchFamily="18" charset="0"/>
                <a:cs typeface="Times New Roman" pitchFamily="18" charset="0"/>
              </a:rPr>
              <a:t>БЕРЕГИТЕ СЕБЯ И СВОИХ ДЕТЕЙ</a:t>
            </a:r>
            <a:r>
              <a:rPr lang="en-US" b="1" cap="none" smtClean="0">
                <a:latin typeface="Times New Roman" pitchFamily="18" charset="0"/>
                <a:cs typeface="Times New Roman" pitchFamily="18" charset="0"/>
              </a:rPr>
              <a:t> !</a:t>
            </a:r>
            <a:endParaRPr lang="ru-RU" b="1" cap="none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1547813" y="5661025"/>
            <a:ext cx="59753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ВНИМАНИЕ!!</a:t>
            </a:r>
            <a:r>
              <a:rPr lang="en-US" sz="3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0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8" name="Picture 6" descr="https://xn--2-7sbm4am4a.xn--p1ai/800/600/https/3.bp.blogspot.com/-LEHWmRePA7Y/W50TpMnbW8I/AAAAAAAAARM/6gsxGywH60M0vVZLn1bWUXwCWvOFnzN0ACLcBGAs/w1200-h630-p-k-no-nu/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264599" cy="4337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1240</TotalTime>
  <Words>220</Words>
  <Application>Microsoft Office PowerPoint</Application>
  <PresentationFormat>Экран (4:3)</PresentationFormat>
  <Paragraphs>42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Городское Бюджетное Дошкольное Образовательное Учреждение  детский сад №73 комбинированного вида Приморского района города Санкт-Петербурга</vt:lpstr>
      <vt:lpstr>Актуальность</vt:lpstr>
      <vt:lpstr>Образовательные области</vt:lpstr>
      <vt:lpstr>         ЦЕЛЬ–  формирование и развитие у детей  умений и навыков безопасного поведения в окружающей дорожно-транспортной среде </vt:lpstr>
      <vt:lpstr>Формы работы с детьми по ПДД</vt:lpstr>
      <vt:lpstr>Слайд 6</vt:lpstr>
      <vt:lpstr>Слайд 7</vt:lpstr>
      <vt:lpstr>Слайд 8</vt:lpstr>
      <vt:lpstr>БЕРЕГИТЕ СЕБЯ И СВОИХ ДЕТЕЙ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 технологии, применяемые  в работе  с детьми:</dc:title>
  <dc:creator>Sony</dc:creator>
  <cp:lastModifiedBy>Home</cp:lastModifiedBy>
  <cp:revision>101</cp:revision>
  <dcterms:created xsi:type="dcterms:W3CDTF">2011-10-12T09:29:14Z</dcterms:created>
  <dcterms:modified xsi:type="dcterms:W3CDTF">2024-02-11T11:51:53Z</dcterms:modified>
</cp:coreProperties>
</file>