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EF8B-D72E-4F0E-8EA4-55E8EE59020E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BE84-CA9A-4EE1-99A6-DC5F80BB6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464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EF8B-D72E-4F0E-8EA4-55E8EE59020E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BE84-CA9A-4EE1-99A6-DC5F80BB6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333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EF8B-D72E-4F0E-8EA4-55E8EE59020E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BE84-CA9A-4EE1-99A6-DC5F80BB6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46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EF8B-D72E-4F0E-8EA4-55E8EE59020E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BE84-CA9A-4EE1-99A6-DC5F80BB6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67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EF8B-D72E-4F0E-8EA4-55E8EE59020E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BE84-CA9A-4EE1-99A6-DC5F80BB6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03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EF8B-D72E-4F0E-8EA4-55E8EE59020E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BE84-CA9A-4EE1-99A6-DC5F80BB6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05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EF8B-D72E-4F0E-8EA4-55E8EE59020E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BE84-CA9A-4EE1-99A6-DC5F80BB6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50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EF8B-D72E-4F0E-8EA4-55E8EE59020E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BE84-CA9A-4EE1-99A6-DC5F80BB6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740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EF8B-D72E-4F0E-8EA4-55E8EE59020E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BE84-CA9A-4EE1-99A6-DC5F80BB6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365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EF8B-D72E-4F0E-8EA4-55E8EE59020E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BE84-CA9A-4EE1-99A6-DC5F80BB6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324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EF8B-D72E-4F0E-8EA4-55E8EE59020E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BE84-CA9A-4EE1-99A6-DC5F80BB6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18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2EF8B-D72E-4F0E-8EA4-55E8EE59020E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FBE84-CA9A-4EE1-99A6-DC5F80BB6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67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326" y="6151418"/>
            <a:ext cx="5941347" cy="47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90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90" y="807521"/>
            <a:ext cx="6970816" cy="51063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9382" y="380010"/>
            <a:ext cx="8894618" cy="5720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ОО «ФИЗИЧЕСКОЕ РАЗВИТИЕ»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Познавательный досуг для детей младшего дошкольного возраста группы «Цветные ладошки»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 нам в гости пришел Айболит»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воспитание бережного отношения к своему здоровью.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расширить знания детей о профессии врача, о том, как он помогает людям быть здоровыми;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развивающие</a:t>
            </a:r>
            <a:b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формировать желание вести здоровый образ жизни;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воспитывающие</a:t>
            </a:r>
            <a:b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закрепить элементарные представления детей о том, как нужно заботиться о своем здоровье;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содействовать созданию хорошего настроения.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работа: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чтение К. Чуковский "Айболит";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дидактическая игра "Кому, что нужно для работы";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экскурсия в медицинский кабинет;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рассматривание картины "На приеме у врача";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с/р игра «Больница»;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загадки про врача, стихи: И. Гурина "Врач", Л.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Разумова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"Доктор", И. Горюнова "Медицина малышам".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Материал: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телефон, игрушка или перчаточная кукла (доктор Айболит),  зайчик,  столик,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чемоданчик с медицинскими инструментами и лекарствами (градусник, шпатель, спрей для горла, тюбик с мазью, фонендоскоп, зеленка, йод, бинт, шприц, баночки с таблетками и витаминами),  предметы (расческа, ложка, карандаш, заколка),  доска, магнитики,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картинки (дети: моют руки с мылом, кушают овощи и фрукты, моют овощи и фрукты водой).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магнитофон, запись музыки "Солнышко лучистое любит скакать". 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178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631" y="166255"/>
            <a:ext cx="8918369" cy="409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Ход:</a:t>
            </a:r>
            <a:endParaRPr lang="ru-RU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Звонит телефон. Ведущая берет трубку:</a:t>
            </a:r>
            <a:br>
              <a:rPr lang="ru-RU" sz="12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Алло! Слушаю Вас! Да, да, мы Вас ждем!</a:t>
            </a:r>
            <a:b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Дети, отгадайте загадку, и вы узнаете, кто торопится к нам в гости.</a:t>
            </a:r>
            <a:b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Лечит маленьких детей,</a:t>
            </a:r>
            <a:b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Лечит птичек и зверей,</a:t>
            </a:r>
            <a:b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Сквозь очки свои глядит,</a:t>
            </a:r>
            <a:b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Добрый доктор…</a:t>
            </a:r>
            <a:r>
              <a:rPr lang="ru-RU" sz="120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2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Айболит</a:t>
            </a:r>
            <a:r>
              <a:rPr lang="ru-RU" sz="120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двери появляется </a:t>
            </a: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Айболит: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Здравствуйте, дети! </a:t>
            </a:r>
            <a:r>
              <a:rPr lang="ru-RU" sz="120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2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дети здороваются с Айболитом).</a:t>
            </a:r>
            <a:br>
              <a:rPr lang="ru-RU" sz="12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2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По полям, по лесам</a:t>
            </a:r>
            <a:b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лугам я бежал, спешил,</a:t>
            </a:r>
            <a:b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только два слова твердил:</a:t>
            </a:r>
            <a:b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Детский сад, детский сад, детский сад!</a:t>
            </a:r>
            <a:b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вот я здесь!</a:t>
            </a:r>
            <a:b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Хочу узнать, вы все здоровы? </a:t>
            </a:r>
            <a:b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Давайте я вас все-таки осмотрю </a:t>
            </a:r>
            <a:r>
              <a:rPr lang="ru-RU" sz="120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2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Айболит осматривает детей</a:t>
            </a:r>
            <a:r>
              <a:rPr lang="ru-RU" sz="120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И, правда, все веселые и здоровые!</a:t>
            </a:r>
            <a:b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5"/>
          <a:stretch/>
        </p:blipFill>
        <p:spPr>
          <a:xfrm rot="16200000">
            <a:off x="6437415" y="1148938"/>
            <a:ext cx="6537366" cy="4572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504" y="3966358"/>
            <a:ext cx="727759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Ведущая: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Айболит, какой у тебя интересный чемоданчик. А что у тебя там лежит?</a:t>
            </a:r>
            <a:b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Айболит: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Там лежат медицинские инструменты и лекарства - мои предметы-помощники, которые помогают мне искать болезнь. Таких помощников много. Сейчас я вам их покажу. Ой, я так к вам торопился, что, по-моему, захватил еще и другие какие-то вещи </a:t>
            </a:r>
            <a:r>
              <a:rPr lang="ru-RU" sz="12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 чемоданчике лежат еще: расческа, ложка, карандаш, заколка).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Помогите мне разобраться.</a:t>
            </a:r>
            <a:endParaRPr lang="ru-RU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«Помоги Айболиту»</a:t>
            </a:r>
            <a:endParaRPr lang="ru-RU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помогают Айболиту выбрать медицинские инструменты и лекарства (градусник, фонендоскоп, зеленку, йод, бинт, шпатель, спрей, шприц, марлевую маску, баночку с таблетками, тюбик с мазью).</a:t>
            </a:r>
            <a:br>
              <a:rPr lang="ru-RU" sz="12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Айболит: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Вот молодцы, помогли разобраться. Спасибо! А сейчас назовите, что для чего нужно.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292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3" y="273132"/>
            <a:ext cx="5332021" cy="36991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66410" y="38072"/>
            <a:ext cx="6032664" cy="3790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«Что для чего нужно?»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(Айболит помогает детям своими рекомендациями).</a:t>
            </a:r>
            <a:b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Градусник помогает определять температуру тела. Его ставят под мышку и немного держат. Он сделан из стекла, очень хрупкий, поэтому его ронять нельзя.</a:t>
            </a:r>
            <a:b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Фонендоскоп - это такой прибор, с его помощью можно слушать легкие, сердце.</a:t>
            </a:r>
            <a:b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Зеленка, йод нужны, чтобы смазывать ссадины и царапины. А бинт - чтобы потом перевязать смазанную ранку.</a:t>
            </a:r>
            <a:b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Шпатель – чтобы осматривать горло.</a:t>
            </a:r>
            <a:b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Спрей – брызгать больное горло.</a:t>
            </a:r>
            <a:b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6) Шприц – делать уколы.</a:t>
            </a:r>
            <a:b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7) Марлевая маска – ее надевают на рот и нос, чтобы защититься от микробов.</a:t>
            </a:r>
            <a:b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8) Таблетки нужны для того, чтобы сбить температуру. Также их можно рассасывать во рту, когда болит горло.</a:t>
            </a:r>
            <a:b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9) Мазь – чтобы смазывать ушибы и синяки.</a:t>
            </a:r>
            <a:b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6883" y="4085112"/>
            <a:ext cx="8847117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Айболит: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Как вы уже много знаете про работу врача. Подрастете, может быть, кто-то будет врачом и станет лечить людей. А давайте я вас научу делать массаж носа и ушек, чтобы вы были всегда здоровы и не болели.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Массаж ушек и носа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Ушки ты скорей найди,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ребятам покажи! 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(взяться за уши большими и указательными пальцами);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Ловко с ними мы играем 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(заводим руки за уши, загибаем их вперёд всеми пальцами, резко отпускаем);</a:t>
            </a:r>
            <a:b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так хлопаем ушами! 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сейчас все тянем вниз, 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Ушко, ты не отвались! (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кончиками большого и указательного пальцев тянем мочки ушей вниз, отпускаем);</a:t>
            </a:r>
            <a:b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Ушко, кажется, замерзло (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ладонями трем ушную раковину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Отогреть его нам нужно!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276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881" y="-2138678"/>
            <a:ext cx="11839698" cy="487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634" y="225631"/>
            <a:ext cx="8823366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15000"/>
              </a:lnSpc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Носик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 скорей найди,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ребятам покажи! 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(поглаживание крыльев носа);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Ротик ты свой закрывай (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поглаживание от центра к вискам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Только с носиком гуляй! (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вдохнуть и выдохнуть воздух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так носик – баловник, 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шалить у нас привык! (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надавливать большим и указательным пальцами одной руки на крылья носа);</a:t>
            </a:r>
            <a:b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Тише, тише, не спеши, 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Ароматом цветка дыши! (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вдох и выдох через правую и левую ноздрю, закрыв их поочередно указательным пальцем);</a:t>
            </a:r>
            <a:b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Надо носик нам погреть 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(указательные пальцы на переносице);</a:t>
            </a:r>
            <a:b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 немного потереть 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(выполняют движения вверх-вниз);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Нагулялся носик мой,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Возвращается домой!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Айболит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Молодцы! Все движения точно за мной повторили!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Заходит 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плачущий Зайчик.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Айболит: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Что случилось, Зайчик?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Зайчик рассказывает, что он плохо себя чувствует.</a:t>
            </a:r>
            <a:b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Айболит: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Давай мы тебя полечим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15000"/>
              </a:lnSpc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«Вылечи Зайку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158" y="2671949"/>
            <a:ext cx="6109360" cy="38357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1881" y="4352915"/>
            <a:ext cx="8942119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Айболит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Померяем Зайке температуру чем? </a:t>
            </a:r>
            <a:r>
              <a:rPr lang="ru-RU" sz="12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градусником</a:t>
            </a:r>
            <a:r>
              <a:rPr lang="ru-RU" sz="12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Какое лекарство дадим? 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(таблеточку).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Если болит горло, посмотрим его чем? 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(шпателем</a:t>
            </a:r>
            <a:r>
              <a:rPr lang="ru-RU" sz="12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Побрызгаем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горло чем? 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(спреем).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Болит лапка – помажем чем? </a:t>
            </a:r>
            <a:r>
              <a:rPr lang="ru-RU" sz="12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мазью</a:t>
            </a:r>
            <a:r>
              <a:rPr lang="ru-RU" sz="12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Вот и вылечили Зайку.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Зайка: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Спасибо! Я больше не хочу болеть. А что нужно делать, чтобы быть здоровым?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Айболит: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Надо делать зарядку. Давай мы тебе покажем!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Зарядка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Максим Задорнов «Солнышко лучистое любит скакать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»). 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выполняют движения под музыку.</a:t>
            </a:r>
            <a:b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84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630" y="261257"/>
            <a:ext cx="8918369" cy="487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134" y="2149434"/>
            <a:ext cx="6346866" cy="45363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0629" y="166255"/>
            <a:ext cx="9013371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Зайка: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Ах, как весело! А что еще нужно делать, чтобы быть здоровым?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«Научим Зайку быть здоровым»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Айболит: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Ребята, давайте Зайке с помощью картинок расскажем, что нужно делать, чтобы быть здоровым: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перед едой мыть руки с мылом;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кушать овощи и фрукты;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хорошо мыть овощи и фрукты водой.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есть витамины.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Зайка: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Спасибо, дети! Теперь я буду всегда здоров!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Айболит: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Ну что ж, пора нам с Зайкой уходить. Я хочу еще зайти к другим детям. А вам дарю витамины. Берегите свое здоровье!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Ведущая: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Спасибо, Айболит. Мы узнали сегодня столько нового про твою работу, о том, как ты помогаешь людям быть здоровыми, и как нужно заботиться о здоровье.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Айболит и Зайчик уходят.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897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39192" y="1122220"/>
            <a:ext cx="6650185" cy="4572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265" y="273133"/>
            <a:ext cx="6465619" cy="397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67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2612571"/>
            <a:ext cx="6845630" cy="40554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034" y="239840"/>
            <a:ext cx="6084335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75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383" y="285691"/>
            <a:ext cx="7239000" cy="54864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788229" y="855023"/>
            <a:ext cx="5652654" cy="19831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ts val="1200"/>
              </a:spcBef>
            </a:pPr>
            <a:r>
              <a:rPr lang="ru-RU" sz="2400" b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Спасибо за внимание!</a:t>
            </a:r>
            <a:endParaRPr lang="ru-RU" sz="2400" b="1" i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4073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121</Words>
  <Application>Microsoft Office PowerPoint</Application>
  <PresentationFormat>Широкоэкранный</PresentationFormat>
  <Paragraphs>29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8</cp:revision>
  <dcterms:created xsi:type="dcterms:W3CDTF">2019-03-08T06:53:49Z</dcterms:created>
  <dcterms:modified xsi:type="dcterms:W3CDTF">2019-03-26T04:14:06Z</dcterms:modified>
</cp:coreProperties>
</file>