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6" r:id="rId7"/>
    <p:sldId id="260" r:id="rId8"/>
    <p:sldId id="261" r:id="rId9"/>
    <p:sldId id="271" r:id="rId10"/>
    <p:sldId id="268" r:id="rId11"/>
    <p:sldId id="262" r:id="rId12"/>
    <p:sldId id="263" r:id="rId13"/>
    <p:sldId id="269" r:id="rId14"/>
    <p:sldId id="270" r:id="rId15"/>
    <p:sldId id="272" r:id="rId16"/>
    <p:sldId id="264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17" autoAdjust="0"/>
  </p:normalViewPr>
  <p:slideViewPr>
    <p:cSldViewPr>
      <p:cViewPr varScale="1">
        <p:scale>
          <a:sx n="94" d="100"/>
          <a:sy n="94" d="100"/>
        </p:scale>
        <p:origin x="-2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0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1977C-F1AA-4566-AD35-01588C97B451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79FAF-C0D5-4181-81DC-553899E32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Поле чудес по теме «Сложение и вычитание десятичных дробей»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214686"/>
            <a:ext cx="6572264" cy="249555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/>
                </a:solidFill>
              </a:rPr>
              <a:t>Считайте, ребята, точнее считайте.</a:t>
            </a:r>
          </a:p>
          <a:p>
            <a:pPr algn="l"/>
            <a:r>
              <a:rPr lang="ru-RU" sz="2800" b="1" dirty="0" smtClean="0">
                <a:solidFill>
                  <a:schemeClr val="accent4"/>
                </a:solidFill>
              </a:rPr>
              <a:t>Хорошее дело скорей прибавляйте,</a:t>
            </a:r>
          </a:p>
          <a:p>
            <a:pPr algn="l"/>
            <a:r>
              <a:rPr lang="ru-RU" sz="2800" b="1" dirty="0" smtClean="0">
                <a:solidFill>
                  <a:schemeClr val="accent4"/>
                </a:solidFill>
              </a:rPr>
              <a:t>Хорошее дело смелей прибавляйте, Плохие дела поскорей вычитайте</a:t>
            </a:r>
            <a:r>
              <a:rPr lang="ru-RU" sz="2800" dirty="0" smtClean="0">
                <a:solidFill>
                  <a:schemeClr val="accent4"/>
                </a:solidFill>
              </a:rPr>
              <a:t>.</a:t>
            </a:r>
            <a:endParaRPr lang="ru-RU" sz="2800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для второй тройки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32037"/>
            <a:ext cx="8229600" cy="4525963"/>
          </a:xfrm>
        </p:spPr>
        <p:txBody>
          <a:bodyPr/>
          <a:lstStyle/>
          <a:p>
            <a:r>
              <a:rPr lang="ru-RU" dirty="0" smtClean="0"/>
              <a:t>Шотландский математик Джон  Непер  предложил отделять десятичные знаки от целого числа  либо запятой, либо точкой. Современную запись десятичных дробей, т.е. отделение целой части запятой предложил…</a:t>
            </a:r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 smtClean="0"/>
          </a:p>
          <a:p>
            <a:pPr fontAlgn="t"/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1397000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Третий отборочный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Первый слог – предлог, второй – хвойный лес, целое - изгородь</a:t>
            </a:r>
            <a:endParaRPr lang="ru-RU" dirty="0"/>
          </a:p>
        </p:txBody>
      </p:sp>
      <p:pic>
        <p:nvPicPr>
          <p:cNvPr id="3075" name="Picture 3" descr="F:\image0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2928934"/>
            <a:ext cx="11139760" cy="3559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Сколько ног имеет паук?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2357422" y="2643180"/>
            <a:ext cx="4863864" cy="3550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Ограничитель для математического действия</a:t>
            </a:r>
            <a:endParaRPr lang="ru-RU" dirty="0"/>
          </a:p>
        </p:txBody>
      </p:sp>
      <p:pic>
        <p:nvPicPr>
          <p:cNvPr id="2050" name="Picture 2" descr="F:\defdcdb65b4f86aae2d56b9eb199c2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250272"/>
            <a:ext cx="5381636" cy="4036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для третьей тройки игроков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5257800"/>
          </a:xfrm>
        </p:spPr>
        <p:txBody>
          <a:bodyPr/>
          <a:lstStyle/>
          <a:p>
            <a:r>
              <a:rPr lang="ru-RU" dirty="0" smtClean="0"/>
              <a:t>Известно, какое важное значение имеет запятая в русском языке. От неправильной расстановки запятых смысл предложения может резко измениться.</a:t>
            </a:r>
          </a:p>
          <a:p>
            <a:pPr>
              <a:buNone/>
            </a:pPr>
            <a:r>
              <a:rPr lang="ru-RU" dirty="0" smtClean="0"/>
              <a:t>Например, казнить нельзя, помиловать;</a:t>
            </a:r>
          </a:p>
          <a:p>
            <a:pPr>
              <a:buNone/>
            </a:pPr>
            <a:r>
              <a:rPr lang="ru-RU" dirty="0" smtClean="0"/>
              <a:t>                 казнить, нельзя помиловать.</a:t>
            </a:r>
          </a:p>
          <a:p>
            <a:pPr>
              <a:buNone/>
            </a:pPr>
            <a:r>
              <a:rPr lang="ru-RU" dirty="0" smtClean="0"/>
              <a:t>А как раньше называлась запятая?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/>
              <a:t>Запятая</a:t>
            </a:r>
            <a:endParaRPr lang="ru-RU" sz="7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64305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F:\2015-11-16_23-00-02prezentaciya-znaki-prepinaniya-006-223x167 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162" y="2357430"/>
            <a:ext cx="5659978" cy="423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Финал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00438"/>
            <a:ext cx="7043758" cy="2625725"/>
          </a:xfrm>
        </p:spPr>
        <p:txBody>
          <a:bodyPr>
            <a:normAutofit lnSpcReduction="10000"/>
          </a:bodyPr>
          <a:lstStyle/>
          <a:p>
            <a:r>
              <a:rPr lang="ru-RU" sz="6000" dirty="0" smtClean="0"/>
              <a:t>Кто автор стихотворения «Три десятых»?</a:t>
            </a:r>
            <a:endParaRPr lang="ru-RU" sz="6000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214414" y="1428736"/>
          <a:ext cx="6381752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719"/>
                <a:gridCol w="797719"/>
                <a:gridCol w="797719"/>
                <a:gridCol w="797719"/>
                <a:gridCol w="797719"/>
                <a:gridCol w="797719"/>
                <a:gridCol w="797719"/>
                <a:gridCol w="797719"/>
              </a:tblGrid>
              <a:tr h="35719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Содержимое 3"/>
          <p:cNvGraphicFramePr>
            <a:graphicFrameLocks/>
          </p:cNvGraphicFramePr>
          <p:nvPr/>
        </p:nvGraphicFramePr>
        <p:xfrm>
          <a:off x="285720" y="2214554"/>
          <a:ext cx="8643966" cy="44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364"/>
                <a:gridCol w="1200559"/>
                <a:gridCol w="2173919"/>
                <a:gridCol w="1547802"/>
                <a:gridCol w="1440661"/>
                <a:gridCol w="1440661"/>
              </a:tblGrid>
              <a:tr h="44227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6798"/>
            <a:ext cx="8858312" cy="609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7615"/>
            <a:ext cx="8786874" cy="644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15436" cy="6588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afisha.mosreg.ru/sites/default/files/events_photo/pole_chud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7740352" cy="5805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Ответы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тур:  по две;  9 вагонов;  кларнет;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Симон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Стевин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II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тур: вред; март – Марс;  куб;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Иоганн Кеплер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III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тур: забор; 8 ног; скобки;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              коска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Финал:  Владимир  Лившиц</a:t>
            </a:r>
          </a:p>
          <a:p>
            <a:pPr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 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Первый отборочный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1.Три мальчика играли в шашки. Всего сыграно 3 партии. Сколько партий сыграл каждый?</a:t>
            </a:r>
          </a:p>
          <a:p>
            <a:pPr>
              <a:buNone/>
            </a:pPr>
            <a:endParaRPr lang="ru-RU" sz="2800" dirty="0"/>
          </a:p>
        </p:txBody>
      </p:sp>
      <p:pic>
        <p:nvPicPr>
          <p:cNvPr id="8194" name="Picture 2" descr="http://gov.cap.ru/UserFiles/news/201502/20/5746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564904"/>
            <a:ext cx="7239000" cy="4067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988840"/>
            <a:ext cx="63184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2.Витя и Паша встретились в вагоне электрички. </a:t>
            </a:r>
          </a:p>
          <a:p>
            <a:pPr>
              <a:buNone/>
            </a:pPr>
            <a:r>
              <a:rPr lang="ru-RU" dirty="0" smtClean="0"/>
              <a:t>    Витя: «Я всегда езжу в пятом вагоне от хвоста».</a:t>
            </a:r>
          </a:p>
          <a:p>
            <a:pPr>
              <a:buNone/>
            </a:pPr>
            <a:r>
              <a:rPr lang="ru-RU" dirty="0" smtClean="0"/>
              <a:t>    Паша: «А я в пятом вагоне от головы поезда».</a:t>
            </a:r>
          </a:p>
          <a:p>
            <a:pPr>
              <a:buNone/>
            </a:pPr>
            <a:r>
              <a:rPr lang="ru-RU" dirty="0" smtClean="0"/>
              <a:t>    Сколько вагонов в электричке?</a:t>
            </a:r>
          </a:p>
        </p:txBody>
      </p:sp>
      <p:pic>
        <p:nvPicPr>
          <p:cNvPr id="2050" name="Picture 2" descr="F:\dfbe9fcef635a0e2f01ccee831f7cccf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1" y="3571876"/>
            <a:ext cx="6900678" cy="2904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3. Что украла  Клара у Карла?</a:t>
            </a:r>
            <a:endParaRPr lang="ru-RU" dirty="0"/>
          </a:p>
        </p:txBody>
      </p:sp>
      <p:pic>
        <p:nvPicPr>
          <p:cNvPr id="1026" name="Picture 2" descr="F:\kor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2464586"/>
            <a:ext cx="5229236" cy="3921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Вопрос для первой тройки  игроков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0"/>
            <a:ext cx="7931224" cy="377728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Голландский учёный считал, что десятичными дробями нужно пользоваться во всех практических расчётах. Он написал свой труд «Десятая» в 1585 году, в котором ввёл десятичные дроби, разработал правила арифметических действий с ними и предложил десятичную систему записи денежных единиц, мер и весов. Кто этот учёный?  (Его считают открывателем десятичных дробей). Отгадайте его имя и фамилию.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39552" y="1273840"/>
          <a:ext cx="4536505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301"/>
                <a:gridCol w="907301"/>
                <a:gridCol w="907301"/>
                <a:gridCol w="907301"/>
                <a:gridCol w="907301"/>
              </a:tblGrid>
              <a:tr h="2268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79710" y="1722120"/>
          <a:ext cx="55446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270"/>
                <a:gridCol w="950670"/>
                <a:gridCol w="950670"/>
                <a:gridCol w="950670"/>
                <a:gridCol w="950670"/>
                <a:gridCol w="950670"/>
              </a:tblGrid>
              <a:tr h="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Второй отборочный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1. Отгадайте ребус</a:t>
            </a:r>
          </a:p>
          <a:p>
            <a:pPr>
              <a:buNone/>
            </a:pPr>
            <a:r>
              <a:rPr lang="ru-RU" sz="6000" dirty="0" smtClean="0"/>
              <a:t>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00298" y="2214554"/>
            <a:ext cx="2714644" cy="3714776"/>
            <a:chOff x="1857356" y="2214554"/>
            <a:chExt cx="2714644" cy="371477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857356" y="2214554"/>
              <a:ext cx="2714644" cy="3714776"/>
              <a:chOff x="1857356" y="2214554"/>
              <a:chExt cx="2714644" cy="3714776"/>
            </a:xfrm>
          </p:grpSpPr>
          <p:sp>
            <p:nvSpPr>
              <p:cNvPr id="5" name="Овал 4"/>
              <p:cNvSpPr/>
              <p:nvPr/>
            </p:nvSpPr>
            <p:spPr>
              <a:xfrm>
                <a:off x="1857356" y="2214554"/>
                <a:ext cx="2714644" cy="2071702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857356" y="2285992"/>
                <a:ext cx="357190" cy="364333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214546" y="2714620"/>
              <a:ext cx="207170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6600" dirty="0" smtClean="0"/>
                <a:t>ЕД</a:t>
              </a:r>
              <a:endParaRPr lang="ru-RU" sz="6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2.  Без меня весне не быть,  это  всем  известно.</a:t>
            </a:r>
          </a:p>
          <a:p>
            <a:pPr>
              <a:buNone/>
            </a:pPr>
            <a:r>
              <a:rPr lang="ru-RU" dirty="0" smtClean="0"/>
              <a:t>  Если  букву  заменить -  стану </a:t>
            </a:r>
            <a:r>
              <a:rPr lang="ru-RU" smtClean="0"/>
              <a:t>я  планетой.</a:t>
            </a:r>
            <a:endParaRPr lang="ru-RU"/>
          </a:p>
        </p:txBody>
      </p:sp>
      <p:pic>
        <p:nvPicPr>
          <p:cNvPr id="1026" name="Picture 2" descr="F: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214686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Третья степень числа</a:t>
            </a:r>
            <a:endParaRPr lang="ru-RU" dirty="0"/>
          </a:p>
        </p:txBody>
      </p:sp>
      <p:pic>
        <p:nvPicPr>
          <p:cNvPr id="4" name="Picture 2" descr="F:\56022-2_enl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370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Поле чудес по теме «Сложение и вычитание десятичных дробей»</vt:lpstr>
      <vt:lpstr>Слайд 2</vt:lpstr>
      <vt:lpstr>Первый отборочный тур</vt:lpstr>
      <vt:lpstr>Слайд 4</vt:lpstr>
      <vt:lpstr>Слайд 5</vt:lpstr>
      <vt:lpstr>Вопрос для первой тройки  игроков</vt:lpstr>
      <vt:lpstr>Второй отборочный тур</vt:lpstr>
      <vt:lpstr>Слайд 8</vt:lpstr>
      <vt:lpstr>Третья степень числа</vt:lpstr>
      <vt:lpstr>Вопрос для второй тройки игроков</vt:lpstr>
      <vt:lpstr>Третий отборочный тур</vt:lpstr>
      <vt:lpstr>Слайд 12</vt:lpstr>
      <vt:lpstr>Слайд 13</vt:lpstr>
      <vt:lpstr>Вопрос для третьей тройки игроков</vt:lpstr>
      <vt:lpstr>Запятая</vt:lpstr>
      <vt:lpstr>Финал</vt:lpstr>
      <vt:lpstr>Слайд 17</vt:lpstr>
      <vt:lpstr>Слайд 18</vt:lpstr>
      <vt:lpstr>Слайд 19</vt:lpstr>
      <vt:lpstr>Ответы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Поле чудес по теме «Сложение и вычитание десятичных дробей»</dc:title>
  <dc:creator>User</dc:creator>
  <cp:lastModifiedBy>Пользователь</cp:lastModifiedBy>
  <cp:revision>20</cp:revision>
  <dcterms:created xsi:type="dcterms:W3CDTF">2017-04-02T16:17:16Z</dcterms:created>
  <dcterms:modified xsi:type="dcterms:W3CDTF">2019-02-13T06:39:08Z</dcterms:modified>
</cp:coreProperties>
</file>