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Организация самостоятельной работы </a:t>
            </a:r>
            <a:r>
              <a:rPr lang="ru-RU" altLang="en-US" sz="227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обучающихся по выполнению </a:t>
            </a:r>
            <a:r>
              <a:rPr lang="en-US" sz="227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лабораторных работ по физике: ключевые аспекты
</a:t>
            </a:r>
            <a:endParaRPr lang="en-US" sz="227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Самостоятельная работа формирует ключевые компетенции и активизирует учебный процесс по физике.
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Учитель физики МАОУ СОШ № 12</a:t>
            </a:r>
            <a:endParaRPr lang="ru-RU" altLang="en-US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Быкова А.В.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Итоги и перспективные направления развития самостоятельной лабораторной работы
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Совершенствование самостоятельной работы укрепляет исследовательские навыки и индивидуальный подход, что соответствует требованиям современных образовательных стандартов и повышает качество образования.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Лабораторные работы всегда были базисом в изучении физики. Современное образование требует развития самостоятельности для повышения качества знаний и мотивации учащихся.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7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Исторический и современный взгляд на самостоятельность в физике
</a:t>
            </a:r>
            <a:endParaRPr lang="en-US" sz="217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Освоение научных методов и самостоятельный поиск решений стимулируют глубокое понимание физических явлений и повышение исследовательской активности.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Развитие умений планировать эксперимент способствует более осознанному выполнению лабораторной работы и формированию системного мышления.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Критическое мышление развивается при анализе результатов, позволяя выявлять ошибки и делать обоснованные выводы на основе данных.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3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Цели самостоятельной работы при выполнении лабораторных заданий
</a:t>
            </a:r>
            <a:endParaRPr lang="en-US" sz="163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Типы лабораторных работ и степень самостоятельности
</a:t>
            </a:r>
            <a:endParaRPr lang="en-US" sz="209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Фронтальные лабораторные работы
</a:t>
            </a:r>
            <a:r>
              <a:rPr lang="en-US" sz="115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Включают совместное выполнение заданий всем классом под контролем учителя. Такой формат способствует координации и совместному обсуждению результатов, но уровень самостоятельности ограничен.
</a:t>
            </a:r>
            <a:endParaRPr lang="en-US" sz="1025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Групповые лабораторные задания
</a:t>
            </a:r>
            <a:r>
              <a:rPr lang="en-US" sz="115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Предполагают совместную работу небольшой группы учащихся, что повышает ответственность каждого и развивает навыки командной работы и распределения ролей в эксперименте.
</a:t>
            </a:r>
            <a:endParaRPr lang="en-US" sz="1025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Индивидуальные лабораторные работы
</a:t>
            </a:r>
            <a:r>
              <a:rPr lang="en-US" sz="115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Максимально стимулируют самостоятельность ученика, требуя полного погружения в постановку задачи, проведение эксперимента и анализ результатов без постоянной поддержки педагога.
</a:t>
            </a:r>
            <a:endParaRPr lang="en-US" sz="1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Последовательные этапы самостоятельной лабораторной работы
</a:t>
            </a:r>
            <a:endParaRPr lang="en-US" sz="184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937725"/>
            <a:ext cx="2294100" cy="1045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Формулировка физической задачи
</a:t>
            </a:r>
            <a:r>
              <a:rPr lang="en-US" sz="58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7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Постановка основной проблемы или вопроса, определяющего цель эксперимента и направляющего последующие шаги.
</a:t>
            </a:r>
            <a:endParaRPr lang="en-US" sz="1160" dirty="0"/>
          </a:p>
        </p:txBody>
      </p:sp>
      <p:sp>
        <p:nvSpPr>
          <p:cNvPr id="11" name="Text 3"/>
          <p:cNvSpPr txBox="1"/>
          <p:nvPr/>
        </p:nvSpPr>
        <p:spPr>
          <a:xfrm>
            <a:off x="2050350" y="1371725"/>
            <a:ext cx="2105100" cy="1045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Самостоятельный поиск решения
</a:t>
            </a:r>
            <a:r>
              <a:rPr lang="en-US" sz="59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8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Использование знаний и источников для разработки подхода к эксперименту и планированию его проведения.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3618025" y="2928825"/>
            <a:ext cx="2105100" cy="1045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Проведение эксперимента
</a:t>
            </a: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Практическая реализация задуманного плана с вниманием к точности и методике измерений.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24975" y="1371725"/>
            <a:ext cx="2105100" cy="1045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Обработка и анализ данных
</a:t>
            </a:r>
            <a:r>
              <a:rPr lang="en-US" sz="58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8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Выявление закономерностей, вычисление результатов и проверка гипотез на основании проведённого эксперимента.
</a:t>
            </a:r>
            <a:endParaRPr lang="en-US" sz="1175" dirty="0"/>
          </a:p>
        </p:txBody>
      </p:sp>
      <p:sp>
        <p:nvSpPr>
          <p:cNvPr id="14" name="Text 6"/>
          <p:cNvSpPr txBox="1"/>
          <p:nvPr/>
        </p:nvSpPr>
        <p:spPr>
          <a:xfrm>
            <a:off x="6685800" y="2928825"/>
            <a:ext cx="1944600" cy="1045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Формулирование вывода и самооценка
</a:t>
            </a:r>
            <a:r>
              <a:rPr lang="en-US" sz="58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7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Обобщение полученной информации, оценка успешности решения задачи и критический взгляд на собственную работу.
</a:t>
            </a:r>
            <a:endParaRPr lang="en-US" sz="11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Всероссийский центр педагогических исследований, апрель 2023
</a:t>
            </a:r>
            <a:endParaRPr lang="en-US" sz="95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Исследование охватило 247 педагогов разных регионов, что подтверждает репрезентативность данных.
</a:t>
            </a:r>
            <a:r>
              <a:rPr lang="en-US" sz="128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28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Большинство учителей отмечают значительный положительный эффект самостоятельной работы по физике, особенно в развитии самостоятельности.
</a:t>
            </a:r>
            <a:endParaRPr lang="en-US" sz="128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Влияние самостоятельной работы на учебные результаты (опрос 2023)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952500"/>
            <a:ext cx="4121872" cy="3786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Использование методических приёмов для роста эффективности
</a:t>
            </a:r>
            <a:endParaRPr lang="en-US" sz="1805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Межпредметная интеграция и виртуальные лаборатории
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Связь с другими науками углубляет понимание физики. Виртуальные симуляторы позволяют отработать эксперимент на практике перед реальной работой, снижая уровень ошибок.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Пошаговые инструкции и цифровые инструменты
</a:t>
            </a:r>
            <a:r>
              <a:rPr lang="en-US" sz="77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06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Чётко структурированные инструкции помогают учащимся самостоятельно ориентироваться в лабораторных заданиях. Использование цифровых платформ расширяет возможности подготовки и проведения экспериментов.
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22216"/>
            <a:ext cx="4152000" cy="137382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Журнал «Физика в школе», 2022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Таблица отражает различия по уровню самостоятельности и потребности в поддержке учителя, позволяя подобрать оптимальный формат для разных учеников.
</a:t>
            </a:r>
            <a:r>
              <a:rPr lang="en-US" sz="11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1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Индивидуальный подход повышает компетентность, снижая зависимость от постоянного контроля преподавателя.
</a:t>
            </a:r>
            <a:endParaRPr lang="en-US" sz="1125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Сравнительный анализ форм самостоятельной лабораторной деятельности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Ограниченность оборудования снижает качество экспериментов; решение — обновление и расширение материальной базы лабораторий.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Недостаточная мотивация затрудняет вовлечённость; внедрение программ поощрения повышает интерес и активность учеников.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Слабые навыки самоорганизации мешают эффективной работе; системное обучение планированию и рефлексии помогает формировать эти умения.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Отсутствие постоянной поддержки порождает неуверенность; регулярное сопровождение и консультирование учителем снижают этот барьер.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Проблемы и пути улучшения самостоятельной работы
</a:t>
            </a:r>
            <a:endParaRPr lang="en-US" sz="217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4471</Words>
  <Application>WPS Presentation</Application>
  <PresentationFormat>On-screen Show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Arial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Александра Быко�</cp:lastModifiedBy>
  <cp:revision>4</cp:revision>
  <dcterms:created xsi:type="dcterms:W3CDTF">2026-01-11T10:48:00Z</dcterms:created>
  <dcterms:modified xsi:type="dcterms:W3CDTF">2026-01-11T14:40:49Z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BAB5CB12711D4DB1966868FF7913B281_13</vt:lpwstr>
  </property>
  <property fmtid="{D5CDD505-2E9C-101B-9397-08002B2CF9AE}" pid="3" name="KSOProductBuildVer">
    <vt:lpwstr>1049-12.2.0.23131</vt:lpwstr>
  </property>
</Properties>
</file>