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3229"/>
    <a:srgbClr val="003374"/>
    <a:srgbClr val="53A3E6"/>
    <a:srgbClr val="ECF3F9"/>
    <a:srgbClr val="FFC900"/>
    <a:srgbClr val="173A8D"/>
    <a:srgbClr val="129481"/>
    <a:srgbClr val="0F2741"/>
    <a:srgbClr val="001736"/>
    <a:srgbClr val="C9A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5729"/>
            <a:ext cx="788670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1547"/>
            <a:ext cx="7886699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410" y="2806230"/>
            <a:ext cx="6426925" cy="1922521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Нейроскакалка </a:t>
            </a: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как средство развития межполушарного взаимодействия у детей с ОНР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Вступление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97726"/>
            <a:ext cx="4820194" cy="5460274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Comic Sans MS" pitchFamily="66" charset="0"/>
              </a:rPr>
              <a:t>В наше время бурно развивается наука и техника, на нас и наших детей обрушивается огромное количество информации. В школах в свою очередь усложняются программы, которые требуют от учеников более сильной усидчивости и концентрации внимания.</a:t>
            </a:r>
          </a:p>
          <a:p>
            <a:r>
              <a:rPr lang="ru-RU" sz="3400" dirty="0" smtClean="0">
                <a:latin typeface="Comic Sans MS" pitchFamily="66" charset="0"/>
              </a:rPr>
              <a:t>Человек, который сегодня вступает в жизнь должен увидеть, услышать, понять и запомнить значительно больше информации, чем 10 и даже 5 лет назад. Познавая окружающий мир, дети развивают свои способности, расширяют кругозор, проходят процессы социализации. Естественно, что все это требует определенного напряжения, концентрации внимания и усилий со стороны ребёнка.</a:t>
            </a:r>
          </a:p>
          <a:p>
            <a:r>
              <a:rPr lang="ru-RU" sz="3400" dirty="0" smtClean="0">
                <a:latin typeface="Comic Sans MS" pitchFamily="66" charset="0"/>
              </a:rPr>
              <a:t>Как же взрослым грамотно поддержать познавательную активность ребёнка, развить его мыслительные процессы: восприятие, мышление память и воображение, не навредив ребёнку излишней информацией? Как помочь развить умственные способности ребенка, сохраняя и улучшая при этом его психическое и физическое здоровье?</a:t>
            </a:r>
          </a:p>
          <a:p>
            <a:r>
              <a:rPr lang="ru-RU" sz="3400" dirty="0" smtClean="0">
                <a:latin typeface="Comic Sans MS" pitchFamily="66" charset="0"/>
              </a:rPr>
              <a:t>Этот вопрос лег в основу науки о </a:t>
            </a:r>
            <a:r>
              <a:rPr lang="ru-RU" sz="3400" dirty="0" err="1" smtClean="0">
                <a:latin typeface="Comic Sans MS" pitchFamily="66" charset="0"/>
              </a:rPr>
              <a:t>кинезиологии</a:t>
            </a:r>
            <a:r>
              <a:rPr lang="ru-RU" sz="3400" dirty="0" smtClean="0">
                <a:latin typeface="Comic Sans MS" pitchFamily="66" charset="0"/>
              </a:rPr>
              <a:t>.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356773-admin_3840x2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47373" y="2351315"/>
            <a:ext cx="4061496" cy="253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291547"/>
            <a:ext cx="8752114" cy="977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Кинезиология</a:t>
            </a:r>
            <a:r>
              <a:rPr lang="ru-RU" dirty="0" smtClean="0">
                <a:latin typeface="Comic Sans MS" pitchFamily="66" charset="0"/>
              </a:rPr>
              <a:t> — это наука о развитии головного мозга через движение.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58535"/>
            <a:ext cx="4781006" cy="534270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Развитие нервной системы и головного мозга начинается с момента зачатия, продолжается после рождения и заканчивается в возрасте 9–10 лет. Дошкольный и младший школьный возраст – наиболее благоприятный период для развития интеллектуальных и творческих возможностей человека, когда кора больших полушарий еще окончательно не сформирована. Именно в этом возрасте необходимо развивать память, восприятие, мышление, внимание. Часто родители и педагоги заменяют психологическое развитие ребенка информационным, изучая математику, языки и т. д. Но преждевременное обучение ребенка недопустимо, так как в результате может быть сформирована минимальная мозговая дисфункция (один участок мозга развивается быстрее за счет другого). Это приводит в дальнейшем к не успешности в обучении, плохой памяти, рассеянному вниманию, проблемам в эмоциональной сфере.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konstruktor-playing-colorful-toy-blocks-kids-deti-igra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37658" y="1914321"/>
            <a:ext cx="3886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Умение различать правую и левую сторону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2069" y="1463040"/>
            <a:ext cx="4292781" cy="4976949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latin typeface="Comic Sans MS" pitchFamily="66" charset="0"/>
              </a:rPr>
              <a:t>Это </a:t>
            </a:r>
            <a:r>
              <a:rPr lang="ru-RU" b="1" i="1" dirty="0" smtClean="0">
                <a:latin typeface="Comic Sans MS" pitchFamily="66" charset="0"/>
              </a:rPr>
              <a:t>важная предпосылка для многих видов обучения.</a:t>
            </a:r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Поэтому отработке этого навыка необходимо уделять достаточное количество времени, проводя занятия с ребенком в виде различных игр и упражнений:</a:t>
            </a:r>
          </a:p>
          <a:p>
            <a:r>
              <a:rPr lang="ru-RU" dirty="0" smtClean="0">
                <a:latin typeface="Comic Sans MS" pitchFamily="66" charset="0"/>
              </a:rPr>
              <a:t>- показать правую руку, затем левую. Если ребенок не может назвать левую руку, взрослый называет ее сам, а ребенок повторяет;</a:t>
            </a:r>
          </a:p>
          <a:p>
            <a:r>
              <a:rPr lang="ru-RU" dirty="0" smtClean="0">
                <a:latin typeface="Comic Sans MS" pitchFamily="66" charset="0"/>
              </a:rPr>
              <a:t>- поднять то правую, то левую руку. Взять предмет то правой, то левой рукой;</a:t>
            </a:r>
          </a:p>
          <a:p>
            <a:r>
              <a:rPr lang="ru-RU" dirty="0" smtClean="0">
                <a:latin typeface="Comic Sans MS" pitchFamily="66" charset="0"/>
              </a:rPr>
              <a:t>- после уточнения речевых обозначений правой и левой руки можно приступить к различению других частей тела: правой и левой ноги, глаза, уха.</a:t>
            </a:r>
          </a:p>
          <a:p>
            <a:r>
              <a:rPr lang="ru-RU" dirty="0" smtClean="0">
                <a:latin typeface="Comic Sans MS" pitchFamily="66" charset="0"/>
              </a:rPr>
              <a:t>- можно предложить и более сложные задания: показать левой рукой правое ухо, показать правой рукой левую ногу и т. д.</a:t>
            </a:r>
          </a:p>
          <a:p>
            <a:endParaRPr lang="ru-RU" dirty="0"/>
          </a:p>
        </p:txBody>
      </p:sp>
      <p:pic>
        <p:nvPicPr>
          <p:cNvPr id="7" name="Содержимое 6" descr="child-paint-playful-butterfly-104536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5692" y="2083733"/>
            <a:ext cx="4152356" cy="275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Речевые нарушения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1887" y="1436914"/>
            <a:ext cx="4514850" cy="518595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Тяжёлые речевые нарушения имеют под собой физиологическую основу – поражение или дисфункцию определённых мозговых областей. Как следствие, возникают нарушения высших психических функций. Речь также является высшей психической функцией, поэтому страдает в первую очередь. Нарушаются все основные компоненты речевой системы: звукопроизношение, фонематические процессы, словарный запас, грамматический строй речи, связная речь. Нейропсихология позволяет глубже взглянуть на проблему и выстроить грамотную программу сопровождения, что ведет к становлению единой организационной системы мозга, реализует полноценное развитие детской личности, а также приносит стабильный результат.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589467892_kak-opredelit-zaderzhku-rechevogo-razvitija-u-reben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162" r="18181"/>
          <a:stretch>
            <a:fillRect/>
          </a:stretch>
        </p:blipFill>
        <p:spPr>
          <a:xfrm>
            <a:off x="5146765" y="1766887"/>
            <a:ext cx="3592286" cy="35611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Нейроскакалка – что это?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0263" y="1567543"/>
            <a:ext cx="4114800" cy="445266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Это не просто новомодная игрушка, а настоящий </a:t>
            </a:r>
            <a:r>
              <a:rPr lang="ru-RU" dirty="0" err="1" smtClean="0">
                <a:latin typeface="Comic Sans MS" pitchFamily="66" charset="0"/>
              </a:rPr>
              <a:t>нейротренажер</a:t>
            </a:r>
            <a:r>
              <a:rPr lang="ru-RU" dirty="0" smtClean="0">
                <a:latin typeface="Comic Sans MS" pitchFamily="66" charset="0"/>
              </a:rPr>
              <a:t>, благодаря которому </a:t>
            </a:r>
            <a:r>
              <a:rPr lang="ru-RU" dirty="0" smtClean="0">
                <a:latin typeface="Comic Sans MS" pitchFamily="66" charset="0"/>
              </a:rPr>
              <a:t>развивается </a:t>
            </a:r>
            <a:r>
              <a:rPr lang="ru-RU" dirty="0" smtClean="0">
                <a:latin typeface="Comic Sans MS" pitchFamily="66" charset="0"/>
              </a:rPr>
              <a:t>координация, ловкость, концентрация, выносливость и внимание</a:t>
            </a:r>
            <a:r>
              <a:rPr lang="ru-RU" dirty="0" smtClean="0">
                <a:latin typeface="Comic Sans MS" pitchFamily="66" charset="0"/>
              </a:rPr>
              <a:t>. В отличии от простой скакалки ее не нужно держать в руках: она надевается на ногу. Сначала пластиковый обруч застегивается вокруг щиколотки, а затем, чтобы скакалка пришла в действие, ее нужно оттолкнуть одной ногой, а потом начать прыгать, перепрыгивая второй ногой крутящуюся палку с роликом.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O1CN010NE4fS1DX5byvGUbz_845110225_400x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697" y="1612967"/>
            <a:ext cx="4004061" cy="400406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Польза </a:t>
            </a:r>
            <a:r>
              <a:rPr lang="ru-RU" dirty="0" err="1" smtClean="0">
                <a:latin typeface="Comic Sans MS" pitchFamily="66" charset="0"/>
              </a:rPr>
              <a:t>нейроскакалки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5132" y="1149532"/>
            <a:ext cx="4571999" cy="551252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Нейроскакалка обладает массой полезных качеств как для ребёнка, так и для взрослого пользователя</a:t>
            </a:r>
            <a:r>
              <a:rPr lang="ru-RU" dirty="0" smtClean="0">
                <a:latin typeface="Comic Sans MS" pitchFamily="66" charset="0"/>
              </a:rPr>
              <a:t>:</a:t>
            </a:r>
          </a:p>
          <a:p>
            <a:r>
              <a:rPr lang="ru-RU" dirty="0" smtClean="0">
                <a:latin typeface="Comic Sans MS" pitchFamily="66" charset="0"/>
              </a:rPr>
              <a:t>развивает </a:t>
            </a:r>
            <a:r>
              <a:rPr lang="ru-RU" dirty="0" smtClean="0">
                <a:latin typeface="Comic Sans MS" pitchFamily="66" charset="0"/>
              </a:rPr>
              <a:t>способность концентрироваться на нескольких действиях одновременно, осуществляя их в общем ритме (для того чтобы двигаться с </a:t>
            </a:r>
            <a:r>
              <a:rPr lang="ru-RU" dirty="0" err="1" smtClean="0">
                <a:latin typeface="Comic Sans MS" pitchFamily="66" charset="0"/>
              </a:rPr>
              <a:t>нейроскакалкой</a:t>
            </a:r>
            <a:r>
              <a:rPr lang="ru-RU" dirty="0" smtClean="0">
                <a:latin typeface="Comic Sans MS" pitchFamily="66" charset="0"/>
              </a:rPr>
              <a:t>, пользователю нужно разработать разнонаправленную работу ног, ведь одна нога будет выполнять прыжки, а вторая совершать вращательные движения</a:t>
            </a:r>
            <a:r>
              <a:rPr lang="ru-RU" dirty="0" smtClean="0">
                <a:latin typeface="Comic Sans MS" pitchFamily="66" charset="0"/>
              </a:rPr>
              <a:t>);</a:t>
            </a:r>
          </a:p>
          <a:p>
            <a:r>
              <a:rPr lang="ru-RU" dirty="0" smtClean="0">
                <a:latin typeface="Comic Sans MS" pitchFamily="66" charset="0"/>
              </a:rPr>
              <a:t>во </a:t>
            </a:r>
            <a:r>
              <a:rPr lang="ru-RU" dirty="0" smtClean="0">
                <a:latin typeface="Comic Sans MS" pitchFamily="66" charset="0"/>
              </a:rPr>
              <a:t>время тренировки на </a:t>
            </a:r>
            <a:r>
              <a:rPr lang="ru-RU" dirty="0" err="1" smtClean="0">
                <a:latin typeface="Comic Sans MS" pitchFamily="66" charset="0"/>
              </a:rPr>
              <a:t>нейроскакалки</a:t>
            </a:r>
            <a:r>
              <a:rPr lang="ru-RU" dirty="0" smtClean="0">
                <a:latin typeface="Comic Sans MS" pitchFamily="66" charset="0"/>
              </a:rPr>
              <a:t> мозг пользователя быстрее насыщается кислородом, улучшается концентрация, повышается скорость мыслительных процессов и общий тонус организма</a:t>
            </a:r>
            <a:r>
              <a:rPr lang="ru-RU" dirty="0" smtClean="0">
                <a:latin typeface="Comic Sans MS" pitchFamily="66" charset="0"/>
              </a:rPr>
              <a:t>;</a:t>
            </a:r>
          </a:p>
          <a:p>
            <a:r>
              <a:rPr lang="ru-RU" dirty="0" smtClean="0">
                <a:latin typeface="Comic Sans MS" pitchFamily="66" charset="0"/>
              </a:rPr>
              <a:t>если </a:t>
            </a:r>
            <a:r>
              <a:rPr lang="ru-RU" dirty="0" smtClean="0">
                <a:latin typeface="Comic Sans MS" pitchFamily="66" charset="0"/>
              </a:rPr>
              <a:t>вы тренируете ребёнка, то можете совместить сразу несколько упражнений (например, включить музыку и предложить ему прыгать в её ритм или же попытаться потренировать левое полушарие мозга ребёнка, произнося произвольно названия месяцев, времён года, дней недели на каждый прыжок</a:t>
            </a:r>
            <a:r>
              <a:rPr lang="ru-RU" dirty="0" smtClean="0">
                <a:latin typeface="Comic Sans MS" pitchFamily="66" charset="0"/>
              </a:rPr>
              <a:t>).</a:t>
            </a:r>
          </a:p>
          <a:p>
            <a:r>
              <a:rPr lang="ru-RU" dirty="0" smtClean="0">
                <a:latin typeface="Comic Sans MS" pitchFamily="66" charset="0"/>
              </a:rPr>
              <a:t>Тренировки с </a:t>
            </a:r>
            <a:r>
              <a:rPr lang="ru-RU" dirty="0" err="1" smtClean="0">
                <a:latin typeface="Comic Sans MS" pitchFamily="66" charset="0"/>
              </a:rPr>
              <a:t>нейроскакалкой</a:t>
            </a:r>
            <a:r>
              <a:rPr lang="ru-RU" dirty="0" smtClean="0">
                <a:latin typeface="Comic Sans MS" pitchFamily="66" charset="0"/>
              </a:rPr>
              <a:t> похожи на танец или ритмическую гимнастику, в которых разнонаправленные движения согласовываются под музыку. Важно координировать ритм и последовательность действий. Такого рода занятия стимулируют правое и левое полушарие к действию. Их нейроны работают и взаимодействуют активнее. В дальнейшем это позволит крошке справляться с более серьезными задачами. Поэтому снаряд для прыжков советуют не только производители, но и психологи.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Содержимое 4" descr="6db0f4a6b30b7f2ee24dec88a2aa9a2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35286" y="1366226"/>
            <a:ext cx="3886200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Подводим итоги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9635" y="2037806"/>
            <a:ext cx="4201341" cy="453104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Comic Sans MS" pitchFamily="66" charset="0"/>
              </a:rPr>
              <a:t>Таким образом, </a:t>
            </a:r>
            <a:r>
              <a:rPr lang="ru-RU" dirty="0" err="1" smtClean="0">
                <a:latin typeface="Comic Sans MS" pitchFamily="66" charset="0"/>
              </a:rPr>
              <a:t>нейротренажёр</a:t>
            </a:r>
            <a:r>
              <a:rPr lang="ru-RU" dirty="0" smtClean="0">
                <a:latin typeface="Comic Sans MS" pitchFamily="66" charset="0"/>
              </a:rPr>
              <a:t>, развивающий межполушарные связи, скорость реакции, способность к быстрому переключению внимания и создает новые нейронные связи в головном мозге. Нейроскакалка развивает способность удерживать в голове и выполнять несколько действий одновременно, согласовывая их в общем ритме. Для движения на этой скакалке нужна разнонаправленная работа ног. Одна нога совершает прыжки, а другая – вращательные движения. При этом мозг насыщается кислородом, поднимается энергетический тонус, улучшается концентрация внимания и скорость переключения мыслительных процессов.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8471.9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7664" y="1522345"/>
            <a:ext cx="3886200" cy="3886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6" y="2708175"/>
            <a:ext cx="7886699" cy="9778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Спасибо за внимание!</a:t>
            </a:r>
            <a:endParaRPr lang="ru-RU" dirty="0"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879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Нейроскакалка  как средство развития межполушарного взаимодействия у детей с ОНР</vt:lpstr>
      <vt:lpstr>Вступление</vt:lpstr>
      <vt:lpstr>Кинезиология — это наука о развитии головного мозга через движение.</vt:lpstr>
      <vt:lpstr>Умение различать правую и левую сторону</vt:lpstr>
      <vt:lpstr>Речевые нарушения</vt:lpstr>
      <vt:lpstr>Нейроскакалка – что это?</vt:lpstr>
      <vt:lpstr>Польза нейроскакалки</vt:lpstr>
      <vt:lpstr>Подводим итоги</vt:lpstr>
      <vt:lpstr>Спасибо за внимание!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77</cp:revision>
  <dcterms:created xsi:type="dcterms:W3CDTF">2016-11-18T14:12:19Z</dcterms:created>
  <dcterms:modified xsi:type="dcterms:W3CDTF">2021-03-08T12:21:36Z</dcterms:modified>
</cp:coreProperties>
</file>