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9" r:id="rId3"/>
    <p:sldId id="261" r:id="rId4"/>
    <p:sldId id="262" r:id="rId5"/>
    <p:sldId id="263" r:id="rId6"/>
    <p:sldId id="264" r:id="rId7"/>
    <p:sldId id="269" r:id="rId8"/>
    <p:sldId id="265" r:id="rId9"/>
    <p:sldId id="266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318D4-E262-4451-AF22-B48F1AAB92B5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4F782-9C29-40DA-A9FD-052139BA3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892C1C-2ECE-46FB-8987-053FEF6E6EB4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892C1C-2ECE-46FB-8987-053FEF6E6EB4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892C1C-2ECE-46FB-8987-053FEF6E6EB4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892C1C-2ECE-46FB-8987-053FEF6E6EB4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892C1C-2ECE-46FB-8987-053FEF6E6EB4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892C1C-2ECE-46FB-8987-053FEF6E6EB4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892C1C-2ECE-46FB-8987-053FEF6E6EB4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892C1C-2ECE-46FB-8987-053FEF6E6EB4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892C1C-2ECE-46FB-8987-053FEF6E6EB4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892C1C-2ECE-46FB-8987-053FEF6E6EB4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892C1C-2ECE-46FB-8987-053FEF6E6EB4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892C1C-2ECE-46FB-8987-053FEF6E6EB4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img_s935479_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4608512" cy="3483818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функциональной грамотности учащихся в начальной школе</a:t>
            </a:r>
            <a:r>
              <a:rPr lang="ru-RU" altLang="ru-RU" b="1" i="1" dirty="0" smtClean="0">
                <a:solidFill>
                  <a:schemeClr val="tx2"/>
                </a:solidFill>
              </a:rPr>
              <a:t/>
            </a:r>
            <a:br>
              <a:rPr lang="ru-RU" altLang="ru-RU" b="1" i="1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301208"/>
            <a:ext cx="4824536" cy="841648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Автор: учитель начальных классов</a:t>
            </a:r>
          </a:p>
          <a:p>
            <a:r>
              <a:rPr lang="ru-RU" sz="16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Морозенко</a:t>
            </a: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Татьяна Николаевна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МОБУ СОШ № 2</a:t>
            </a:r>
            <a:endParaRPr lang="ru-RU" sz="16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1647508309_76-kartinkin-net-p-kartinki-pro-shkolu-dlya-prezentatsii-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117" y="1772816"/>
            <a:ext cx="4056883" cy="3549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_s935479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332656"/>
            <a:ext cx="5544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Техники визуализации в образовательном процессе</a:t>
            </a:r>
          </a:p>
          <a:p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визуализация информации при помощи графических символов, просто понятно отображающих её содержание и внутренние связи. Выступления в технике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скрайбинга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это прежде всего искусство сопровождения произносимой речи «на лету» рисунками фломастером на белой доске (или листе бумаги). Как правило, иллюстрируются ключевые моменты рассказа и взаимосвязи между ними.</a:t>
            </a:r>
          </a:p>
        </p:txBody>
      </p:sp>
      <p:pic>
        <p:nvPicPr>
          <p:cNvPr id="8194" name="Picture 2" descr="C:\Users\admin\Downloads\IMG_5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199" y="4839823"/>
            <a:ext cx="2190559" cy="1541505"/>
          </a:xfrm>
          <a:prstGeom prst="rect">
            <a:avLst/>
          </a:prstGeom>
          <a:noFill/>
        </p:spPr>
      </p:pic>
      <p:pic>
        <p:nvPicPr>
          <p:cNvPr id="8196" name="Picture 4" descr="C:\Users\admin\Desktop\Без назван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7006" y="4869160"/>
            <a:ext cx="2782277" cy="1656184"/>
          </a:xfrm>
          <a:prstGeom prst="rect">
            <a:avLst/>
          </a:prstGeom>
          <a:noFill/>
        </p:spPr>
      </p:pic>
      <p:pic>
        <p:nvPicPr>
          <p:cNvPr id="8197" name="Picture 5" descr="C:\Users\admin\Downloads\IMG_52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140968"/>
            <a:ext cx="1835696" cy="2642539"/>
          </a:xfrm>
          <a:prstGeom prst="rect">
            <a:avLst/>
          </a:prstGeom>
          <a:noFill/>
        </p:spPr>
      </p:pic>
      <p:pic>
        <p:nvPicPr>
          <p:cNvPr id="8198" name="Picture 6" descr="C:\Users\admin\Downloads\IMG_52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780928"/>
            <a:ext cx="3690991" cy="19727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_s935479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548680"/>
            <a:ext cx="64087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Техники визуализации в образовательном процессе</a:t>
            </a:r>
          </a:p>
          <a:p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графический способ подачи информации, данных и знаний. Основными принципами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инфографики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являются содержательность, смысл, лёгкость восприятия. Для создания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инфографики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можно использовать таблицы, диаграмма, графические элементы и т.д.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356992"/>
            <a:ext cx="3653107" cy="2880320"/>
          </a:xfrm>
          <a:prstGeom prst="rect">
            <a:avLst/>
          </a:prstGeom>
          <a:noFill/>
        </p:spPr>
      </p:pic>
      <p:pic>
        <p:nvPicPr>
          <p:cNvPr id="1027" name="Picture 3" descr="C:\Users\admin\Downloads\IMG_5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546902"/>
            <a:ext cx="3827917" cy="2870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_s935479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19672" y="764705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Применение визуальных техник на уроках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имеет ряд преимуществ: 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чередование видов деятельности, способов подачи информации позволяет активизировать различные каналы восприятия, способствует повышению внимания и росту активности учащихся на уроке, снижает утомляемость. Урок становится более ярким и интересным.</a:t>
            </a:r>
          </a:p>
        </p:txBody>
      </p:sp>
      <p:pic>
        <p:nvPicPr>
          <p:cNvPr id="8" name="Picture 4" descr="C:\Users\admin\Desktop\1647508309_76-kartinkin-net-p-kartinki-pro-shkolu-dlya-prezentatsii-8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924944"/>
            <a:ext cx="4056883" cy="35497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_s935479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19672" y="764705"/>
            <a:ext cx="67687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6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_s935479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7128792" cy="1296144"/>
          </a:xfrm>
        </p:spPr>
        <p:txBody>
          <a:bodyPr rtlCol="0"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ru-RU" sz="3100" b="1" i="1" dirty="0">
                <a:solidFill>
                  <a:srgbClr val="193F50"/>
                </a:solidFill>
                <a:latin typeface="Times New Roman" pitchFamily="18" charset="0"/>
                <a:cs typeface="Times New Roman" pitchFamily="18" charset="0"/>
              </a:rPr>
              <a:t>Одна из важнейших задач современной школы – формирование функционально грамотных людей. </a:t>
            </a:r>
            <a:r>
              <a:rPr lang="ru-RU" i="1" dirty="0">
                <a:solidFill>
                  <a:srgbClr val="193F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rgbClr val="193F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193F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204864"/>
            <a:ext cx="5544616" cy="316835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600" b="1" dirty="0">
                <a:solidFill>
                  <a:srgbClr val="19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«функциональная грамотность»?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sz="1600" dirty="0">
              <a:solidFill>
                <a:srgbClr val="19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– способность человека вступать в отношения с внешней средой, быстро адаптироваться и функционировать в ней. 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грамотности закладываются в начальной школе, где идет интенсивное обучение различным видам речевой деятельности – письму и чтению, говорению и слушанию.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600" dirty="0">
              <a:solidFill>
                <a:srgbClr val="19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admin\Downloads\IMG_5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437112"/>
            <a:ext cx="330087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_s935479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admin\Desktop\6f95d12a0bc619c09aeb9b4055579b13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32656"/>
            <a:ext cx="7069400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_s935479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52736"/>
            <a:ext cx="7056784" cy="4824536"/>
          </a:xfrm>
        </p:spPr>
        <p:txBody>
          <a:bodyPr rtlCol="0">
            <a:normAutofit lnSpcReduction="1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Базовым навыком функциональной грамотности является читательская грамотность. В современном обществе умение работать с информацией (читать, прежде всего) становится обязательным условием успешности.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Внимание важно уделять развитию осознанности чтения.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Осознанное чтение является основой саморазвития личности – грамотно читающий человек понимает текст, размышляет над его содержанием, легко излагает свои мысли, свободно общается. Осознанное чтение создает базу не только для успешности на уроках русского языка и литературного чтения , но и является гарантией успеха в любой предметной области,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600" b="1" dirty="0" smtClean="0">
              <a:solidFill>
                <a:srgbClr val="193F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наше время понятие грамотности изменяется и расширяется, но оно по-прежнему остается связанным с пониманием самых различных текстов.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Наряду с печатными текстами современный человек может читать и электронные книги, большой популярностью сегодня пользуются и аудиокниги, поэтому школа должна научить ученика работать с различными текстами: «бумажными», электронными и звучащими.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600" dirty="0">
              <a:solidFill>
                <a:srgbClr val="19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_s935479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692696"/>
            <a:ext cx="6696744" cy="1224136"/>
          </a:xfrm>
        </p:spPr>
        <p:txBody>
          <a:bodyPr rtlCol="0"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«День единого текста» - это  технология работы с одним и тем же текстом в течение всего дня.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573016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Благодаря созданию единого образовательного пространства в школе использование этой технологии позволяет эффективно формировать у учащихся навыки читательской грамотности как необходимого условия развития всех видов функциональной грамотности.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132856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«День единого текста» - это  технология смыслового  чтения. 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_s935479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548680"/>
            <a:ext cx="64087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Образовательный процесс строится на передаче информации, поэтому многие учёные обращали внимание на роль наглядного представления информации в обучении.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Принцип наглядности является одним из ведущих в обучении школьников. Использование таблиц, схем, рисунков способствует быстрому запоминанию и осмыслению изучаемого материала. С учётом современных технических возможностей идея визуализации приобретает новые черты.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Визуализация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помогает учащимся интегрировать новые знания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помогает правильно организовывать и анализировать информацию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позволяет связывать полученную информацию в целостную картину о том или ином явлении или объекте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развивает критическое мышление</a:t>
            </a:r>
          </a:p>
          <a:p>
            <a:pPr>
              <a:buFont typeface="Arial" pitchFamily="34" charset="0"/>
              <a:buChar char="•"/>
            </a:pP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_s935479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96" t="20213" r="33197" b="49411"/>
          <a:stretch/>
        </p:blipFill>
        <p:spPr>
          <a:xfrm>
            <a:off x="1619672" y="620688"/>
            <a:ext cx="4032448" cy="256449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913" t="71538" r="32890" b="2276"/>
          <a:stretch/>
        </p:blipFill>
        <p:spPr>
          <a:xfrm>
            <a:off x="1691680" y="3573016"/>
            <a:ext cx="3943379" cy="256130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914" t="49542" r="47369" b="27974"/>
          <a:stretch/>
        </p:blipFill>
        <p:spPr>
          <a:xfrm>
            <a:off x="5940152" y="764704"/>
            <a:ext cx="2664296" cy="266429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12160" y="3861048"/>
            <a:ext cx="2736304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Красивый дом с красной  крышей. Вокруг дома деревянный забор. Возле дома растет большое зеленое дерево и много зелени. На улице прекрасная погода. Светит солнце. Небо голубое.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_s935479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404664"/>
            <a:ext cx="748883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Техники визуализации в образовательном процессе</a:t>
            </a:r>
          </a:p>
          <a:p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Таймлайн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временная шкала, прямой отрезок, на который в хронологической последовательности наносятся события. Линии или ленты времени используются при работе  с биографиями, а так же для формирования системного взгляда на исторические процессы. </a:t>
            </a:r>
          </a:p>
          <a:p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204864"/>
            <a:ext cx="69127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«Окружающий мир»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Выполнение заданий на составление режима дня.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Последовательность природных явлений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Родословная семьи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Алгоритм действий и правил поведения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3356992"/>
            <a:ext cx="60304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«Математика»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Рассматривание числовых последовательностей;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Выполнение различных заданий на нахождение и расположение чисел (величин) в определенном порядке;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Отработка алгоритма решения уравнения.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509120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«Русский язык»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Расположение предложений в такой последовательности, чтобы получился рассказ;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Расположение реплик диалога в правильной последовательности;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Расположение вопросов к тексту в правильной последовательности.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5589240"/>
            <a:ext cx="6876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«Литературное чтение»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Установление соотношений между частями текста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Последовательность событий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04864"/>
            <a:ext cx="2299811" cy="12961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_s935479_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260648"/>
            <a:ext cx="64087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Техники визуализации в образовательном процессе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Интеллект – карта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графический способ представить идеи, концепции, информацию в виде карты, состоящей из ключевых или вторичных тем. То есть, это инструмент для структурирования идей, планирования своего времени, запоминания больших объёмов информации, проведения мозговых штурмов.</a:t>
            </a:r>
          </a:p>
        </p:txBody>
      </p:sp>
      <p:pic>
        <p:nvPicPr>
          <p:cNvPr id="6146" name="Picture 2" descr="C:\Users\admin\Desktop\e1155922329ffa4a70280ea6a60b33d87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420888"/>
            <a:ext cx="2952328" cy="1992821"/>
          </a:xfrm>
          <a:prstGeom prst="rect">
            <a:avLst/>
          </a:prstGeom>
          <a:noFill/>
        </p:spPr>
      </p:pic>
      <p:pic>
        <p:nvPicPr>
          <p:cNvPr id="6147" name="Picture 3" descr="C:\Users\admin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581128"/>
            <a:ext cx="3059348" cy="1944216"/>
          </a:xfrm>
          <a:prstGeom prst="rect">
            <a:avLst/>
          </a:prstGeom>
          <a:noFill/>
        </p:spPr>
      </p:pic>
      <p:pic>
        <p:nvPicPr>
          <p:cNvPr id="1026" name="Picture 2" descr="C:\Users\admin\Downloads\IMG_53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509120"/>
            <a:ext cx="3096344" cy="2091336"/>
          </a:xfrm>
          <a:prstGeom prst="rect">
            <a:avLst/>
          </a:prstGeom>
          <a:noFill/>
        </p:spPr>
      </p:pic>
      <p:pic>
        <p:nvPicPr>
          <p:cNvPr id="1027" name="Picture 3" descr="C:\Users\admin\Downloads\IMG_53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204864"/>
            <a:ext cx="3238485" cy="23934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713</Words>
  <Application>Microsoft Office PowerPoint</Application>
  <PresentationFormat>Экран (4:3)</PresentationFormat>
  <Paragraphs>72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Формирование функциональной грамотности учащихся в начальной школе </vt:lpstr>
      <vt:lpstr>Одна из важнейших задач современной школы – формирование функционально грамотных людей.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2023-12-17T11:03:38Z</dcterms:created>
  <dcterms:modified xsi:type="dcterms:W3CDTF">2024-02-18T14:46:11Z</dcterms:modified>
</cp:coreProperties>
</file>