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67" r:id="rId2"/>
    <p:sldId id="268" r:id="rId3"/>
    <p:sldId id="265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8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0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67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4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62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4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7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7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2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7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0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1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5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E4D4-6934-4F7B-8E73-708CFB39D18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691D2E-9ECF-493A-894F-3A5A0316B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8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471" y="1487606"/>
            <a:ext cx="8596668" cy="337638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«Виды спорта</a:t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Инвентарь»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884" y="259307"/>
            <a:ext cx="77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№46 «Незабудка» поселка Серебряный Бор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Нерюнгринского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37778" y="4863994"/>
            <a:ext cx="376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инструктор по физической культуре</a:t>
            </a:r>
          </a:p>
          <a:p>
            <a:pPr algn="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Суркина.С.В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655093" y="354842"/>
            <a:ext cx="3179927" cy="2784141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в области физической культуры и спорта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014949" y="1549020"/>
            <a:ext cx="2852382" cy="2770495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систематизировать знания детей о разных видах спорта и спортивном инвентаре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555844" y="3794076"/>
            <a:ext cx="2511188" cy="2224586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внимание и логическое мышление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606119" y="4319515"/>
            <a:ext cx="3179928" cy="2129051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 к спорту и здоровому образу жизни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4312693" y="2473654"/>
            <a:ext cx="1883390" cy="1330657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r>
              <a:rPr lang="ru-RU" b="1" dirty="0" smtClean="0"/>
              <a:t>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13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60120" y="388620"/>
            <a:ext cx="7406640" cy="20345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Покажите футбольный мяч</a:t>
            </a:r>
            <a:endParaRPr lang="ru-RU" sz="32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891" r="10888" b="12605"/>
          <a:stretch/>
        </p:blipFill>
        <p:spPr bwMode="auto">
          <a:xfrm>
            <a:off x="668738" y="2565779"/>
            <a:ext cx="2101757" cy="21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84" y="2565779"/>
            <a:ext cx="2164544" cy="21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1097" r="15685" b="12101"/>
          <a:stretch/>
        </p:blipFill>
        <p:spPr bwMode="auto">
          <a:xfrm>
            <a:off x="6911217" y="2565779"/>
            <a:ext cx="1910686" cy="17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5" b="51389"/>
          <a:stretch/>
        </p:blipFill>
        <p:spPr bwMode="auto">
          <a:xfrm>
            <a:off x="2499990" y="4648518"/>
            <a:ext cx="1732915" cy="1666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Picture backgroun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8" t="49722" r="36296"/>
          <a:stretch/>
        </p:blipFill>
        <p:spPr bwMode="auto">
          <a:xfrm>
            <a:off x="5800227" y="4436255"/>
            <a:ext cx="1628775" cy="1724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96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 четырьмя стрелками 1"/>
          <p:cNvSpPr/>
          <p:nvPr/>
        </p:nvSpPr>
        <p:spPr>
          <a:xfrm>
            <a:off x="861060" y="224028"/>
            <a:ext cx="7464074" cy="1986909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Назовите и</a:t>
            </a:r>
            <a:r>
              <a:rPr lang="ru-RU" sz="2800" dirty="0" smtClean="0">
                <a:solidFill>
                  <a:srgbClr val="002060"/>
                </a:solidFill>
              </a:rPr>
              <a:t>нвентарь </a:t>
            </a:r>
            <a:r>
              <a:rPr lang="ru-RU" sz="2800" dirty="0" smtClean="0">
                <a:solidFill>
                  <a:srgbClr val="002060"/>
                </a:solidFill>
              </a:rPr>
              <a:t>для </a:t>
            </a:r>
            <a:r>
              <a:rPr lang="ru-RU" sz="2800" dirty="0" smtClean="0">
                <a:solidFill>
                  <a:srgbClr val="002060"/>
                </a:solidFill>
              </a:rPr>
              <a:t>лыжников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7" r="66969" b="38471"/>
          <a:stretch/>
        </p:blipFill>
        <p:spPr bwMode="auto">
          <a:xfrm>
            <a:off x="5114925" y="2952750"/>
            <a:ext cx="1962150" cy="95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61261" r="38910" b="7618"/>
          <a:stretch/>
        </p:blipFill>
        <p:spPr bwMode="auto">
          <a:xfrm>
            <a:off x="2105168" y="2320925"/>
            <a:ext cx="1676400" cy="1108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9" b="61210"/>
          <a:stretch/>
        </p:blipFill>
        <p:spPr bwMode="auto">
          <a:xfrm>
            <a:off x="7334534" y="3214687"/>
            <a:ext cx="1981200" cy="1381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8" t="1605" r="2032" b="66560"/>
          <a:stretch/>
        </p:blipFill>
        <p:spPr bwMode="auto">
          <a:xfrm>
            <a:off x="1317635" y="4822065"/>
            <a:ext cx="2247900" cy="113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r="37948" b="60408"/>
          <a:stretch/>
        </p:blipFill>
        <p:spPr bwMode="auto">
          <a:xfrm>
            <a:off x="5114925" y="4822065"/>
            <a:ext cx="178117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6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960120" y="0"/>
            <a:ext cx="7635240" cy="2400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Что понадобится для игры в хоккей?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5" t="39222" b="32129"/>
          <a:stretch/>
        </p:blipFill>
        <p:spPr bwMode="auto">
          <a:xfrm>
            <a:off x="5421312" y="3028950"/>
            <a:ext cx="1349375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2" t="41610" r="21272" b="30763"/>
          <a:stretch/>
        </p:blipFill>
        <p:spPr bwMode="auto">
          <a:xfrm>
            <a:off x="1423561" y="3028950"/>
            <a:ext cx="265747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4" b="57709"/>
          <a:stretch/>
        </p:blipFill>
        <p:spPr bwMode="auto">
          <a:xfrm>
            <a:off x="1784539" y="4803727"/>
            <a:ext cx="3873500" cy="1181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4" b="46112"/>
          <a:stretch/>
        </p:blipFill>
        <p:spPr bwMode="auto">
          <a:xfrm>
            <a:off x="6275908" y="4641802"/>
            <a:ext cx="2124075" cy="1504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11" y="2132603"/>
            <a:ext cx="2160897" cy="21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655237" y="168924"/>
            <a:ext cx="3220727" cy="18094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зимние виды спорта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27406" r="17095" b="16176"/>
          <a:stretch/>
        </p:blipFill>
        <p:spPr bwMode="auto">
          <a:xfrm>
            <a:off x="545621" y="2478228"/>
            <a:ext cx="1842737" cy="20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5015" r="26484" b="12358"/>
          <a:stretch/>
        </p:blipFill>
        <p:spPr bwMode="auto">
          <a:xfrm>
            <a:off x="7441306" y="1018235"/>
            <a:ext cx="1904711" cy="26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r="3403"/>
          <a:stretch/>
        </p:blipFill>
        <p:spPr bwMode="auto">
          <a:xfrm>
            <a:off x="4873350" y="1073668"/>
            <a:ext cx="1803450" cy="25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r="9504"/>
          <a:stretch/>
        </p:blipFill>
        <p:spPr bwMode="auto">
          <a:xfrm>
            <a:off x="6334508" y="4073856"/>
            <a:ext cx="2059154" cy="23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r="12931"/>
          <a:stretch/>
        </p:blipFill>
        <p:spPr bwMode="auto">
          <a:xfrm>
            <a:off x="2958450" y="3138985"/>
            <a:ext cx="1303796" cy="18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15" y="4245627"/>
            <a:ext cx="1493270" cy="2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20236" r="64643" b="44592"/>
          <a:stretch/>
        </p:blipFill>
        <p:spPr bwMode="auto">
          <a:xfrm>
            <a:off x="926684" y="4910522"/>
            <a:ext cx="193357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3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641446" y="191069"/>
            <a:ext cx="3589360" cy="1501253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виды спорта с мячом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r="17116"/>
          <a:stretch/>
        </p:blipFill>
        <p:spPr bwMode="auto">
          <a:xfrm>
            <a:off x="6864823" y="723331"/>
            <a:ext cx="2299234" cy="24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r="3403"/>
          <a:stretch/>
        </p:blipFill>
        <p:spPr bwMode="auto">
          <a:xfrm>
            <a:off x="632676" y="3816868"/>
            <a:ext cx="1803450" cy="25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r="10854"/>
          <a:stretch/>
        </p:blipFill>
        <p:spPr bwMode="auto">
          <a:xfrm>
            <a:off x="7178722" y="4239312"/>
            <a:ext cx="2374711" cy="20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24278" r="23645"/>
          <a:stretch/>
        </p:blipFill>
        <p:spPr bwMode="auto">
          <a:xfrm>
            <a:off x="1698464" y="1953949"/>
            <a:ext cx="2778001" cy="16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0" t="63761" r="51856" b="7344"/>
          <a:stretch/>
        </p:blipFill>
        <p:spPr bwMode="auto">
          <a:xfrm>
            <a:off x="2906973" y="4269814"/>
            <a:ext cx="2172362" cy="20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8" t="58985" r="31081" b="5194"/>
          <a:stretch/>
        </p:blipFill>
        <p:spPr bwMode="auto">
          <a:xfrm>
            <a:off x="5124732" y="2843035"/>
            <a:ext cx="1630910" cy="26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84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Грань</vt:lpstr>
      <vt:lpstr>Интерактивная игра «Виды спорта Инвентарь»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и их оборудование</dc:title>
  <dc:creator>Светлана</dc:creator>
  <cp:lastModifiedBy>Светлана</cp:lastModifiedBy>
  <cp:revision>18</cp:revision>
  <dcterms:created xsi:type="dcterms:W3CDTF">2025-01-22T03:24:19Z</dcterms:created>
  <dcterms:modified xsi:type="dcterms:W3CDTF">2025-02-17T03:28:17Z</dcterms:modified>
</cp:coreProperties>
</file>