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64" r:id="rId3"/>
    <p:sldId id="265" r:id="rId4"/>
    <p:sldId id="267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05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idaktor.ru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126" y="5697447"/>
            <a:ext cx="9146126" cy="1180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Подготовила: Смагина М.И. – воспитатель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(высшая квалификационная категория)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МАДОУ «Детский сад № 104»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339" y="1790162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81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Утро в </a:t>
            </a:r>
          </a:p>
          <a:p>
            <a:pPr algn="ctr"/>
            <a:r>
              <a:rPr lang="ru-RU" sz="6000" b="1" dirty="0" smtClean="0">
                <a:ln w="381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сосновом лесу</a:t>
            </a:r>
            <a:endParaRPr lang="ru-RU" sz="6000" b="1" dirty="0">
              <a:ln w="38100">
                <a:solidFill>
                  <a:schemeClr val="accent3">
                    <a:lumMod val="75000"/>
                  </a:schemeClr>
                </a:solidFill>
              </a:ln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9254">
            <a:off x="3607534" y="3996567"/>
            <a:ext cx="1893834" cy="176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3717032"/>
            <a:ext cx="9144000" cy="59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(Виртуальная прогулка для детей 5 – 7 лет)</a:t>
            </a:r>
            <a:endParaRPr lang="ru-RU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" y="55140"/>
            <a:ext cx="611504" cy="680655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10" name="Управляющая кнопка: сведения 9">
            <a:hlinkClick r:id="" action="ppaction://hlinkshowjump?jump=lastslide" highlightClick="1"/>
          </p:cNvPr>
          <p:cNvSpPr/>
          <p:nvPr/>
        </p:nvSpPr>
        <p:spPr>
          <a:xfrm>
            <a:off x="10282" y="6165304"/>
            <a:ext cx="745294" cy="682375"/>
          </a:xfrm>
          <a:prstGeom prst="actionButtonInformation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61624" y="6165304"/>
            <a:ext cx="682376" cy="682376"/>
          </a:xfrm>
          <a:prstGeom prst="actionButtonForwardNext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50176" y="145439"/>
            <a:ext cx="8493824" cy="590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Муниципальное автономное дошкольное образовательное учреждение «Детский сад № 104» г. Сыктывкара</a:t>
            </a:r>
            <a:endParaRPr lang="ru-RU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-36032" y="1372486"/>
            <a:ext cx="9133718" cy="59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Иван Иванович Шишкин</a:t>
            </a:r>
            <a:endParaRPr lang="ru-RU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289" y="6026683"/>
            <a:ext cx="643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38100">
                <a:solidFill>
                  <a:srgbClr val="F79646"/>
                </a:solidFill>
              </a:ln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Иван Иванович Шишкин.</a:t>
            </a:r>
            <a:endParaRPr lang="ru-RU" sz="2400" b="1" dirty="0">
              <a:ln w="38100">
                <a:noFill/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1682" y="145440"/>
            <a:ext cx="7882318" cy="118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388424" y="6092104"/>
            <a:ext cx="755576" cy="755576"/>
          </a:xfrm>
          <a:prstGeom prst="actionButtonForwardNext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440"/>
            <a:ext cx="2460667" cy="350522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640179" y="108024"/>
            <a:ext cx="65038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81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Дорогой друг!</a:t>
            </a:r>
          </a:p>
          <a:p>
            <a:pPr algn="ctr"/>
            <a:r>
              <a:rPr lang="ru-RU" sz="3600" b="1" dirty="0" smtClean="0">
                <a:ln w="381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Ты был когда–</a:t>
            </a:r>
            <a:r>
              <a:rPr lang="ru-RU" sz="3600" b="1" dirty="0" err="1" smtClean="0">
                <a:ln w="381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нибудь</a:t>
            </a:r>
            <a:r>
              <a:rPr lang="ru-RU" sz="3600" b="1" dirty="0" smtClean="0">
                <a:ln w="381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утром в лесу? Видел как освещает рассветное солнце верхушки деревьев? Нет? Тогда, приглашаю </a:t>
            </a:r>
            <a:r>
              <a:rPr lang="ru-RU" sz="3600" b="1" dirty="0">
                <a:ln w="381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тебя </a:t>
            </a:r>
            <a:r>
              <a:rPr lang="ru-RU" sz="3600" b="1" dirty="0" smtClean="0">
                <a:ln w="38100"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на увлекательную прогулку в лес… Только будь осторожен не спугни лесных жителей.</a:t>
            </a:r>
            <a:endParaRPr lang="ru-RU" sz="3600" b="1" dirty="0">
              <a:ln w="38100"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ец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дин 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40"/>
            <a:ext cx="9144000" cy="6858000"/>
          </a:xfrm>
          <a:prstGeom prst="rect">
            <a:avLst/>
          </a:prstGeom>
        </p:spPr>
      </p:pic>
      <p:pic>
        <p:nvPicPr>
          <p:cNvPr id="5" name="сломана ветка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4" y="-19040"/>
            <a:ext cx="9144000" cy="6858000"/>
          </a:xfrm>
          <a:prstGeom prst="rect">
            <a:avLst/>
          </a:prstGeom>
        </p:spPr>
      </p:pic>
      <p:pic>
        <p:nvPicPr>
          <p:cNvPr id="6" name="два м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4" y="-19040"/>
            <a:ext cx="9144000" cy="6858000"/>
          </a:xfrm>
          <a:prstGeom prst="rect">
            <a:avLst/>
          </a:prstGeom>
        </p:spPr>
      </p:pic>
      <p:pic>
        <p:nvPicPr>
          <p:cNvPr id="7" name="медведица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4" y="0"/>
            <a:ext cx="9144000" cy="6858000"/>
          </a:xfrm>
          <a:prstGeom prst="rect">
            <a:avLst/>
          </a:prstGeom>
        </p:spPr>
      </p:pic>
      <p:pic>
        <p:nvPicPr>
          <p:cNvPr id="8" name="начало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40"/>
            <a:ext cx="9144000" cy="6858000"/>
          </a:xfrm>
          <a:prstGeom prst="rect">
            <a:avLst/>
          </a:prstGeom>
        </p:spPr>
      </p:pic>
      <p:sp>
        <p:nvSpPr>
          <p:cNvPr id="9" name="Стрелка 1"/>
          <p:cNvSpPr/>
          <p:nvPr/>
        </p:nvSpPr>
        <p:spPr>
          <a:xfrm rot="5400000">
            <a:off x="971600" y="6093296"/>
            <a:ext cx="978408" cy="484632"/>
          </a:xfrm>
          <a:prstGeom prst="leftArrow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2"/>
          <p:cNvSpPr/>
          <p:nvPr/>
        </p:nvSpPr>
        <p:spPr>
          <a:xfrm>
            <a:off x="1218488" y="5813652"/>
            <a:ext cx="484632" cy="978408"/>
          </a:xfrm>
          <a:prstGeom prst="upArrow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3"/>
          <p:cNvSpPr/>
          <p:nvPr/>
        </p:nvSpPr>
        <p:spPr>
          <a:xfrm>
            <a:off x="1024604" y="6102784"/>
            <a:ext cx="978408" cy="484632"/>
          </a:xfrm>
          <a:prstGeom prst="rightArrow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4"/>
          <p:cNvSpPr/>
          <p:nvPr/>
        </p:nvSpPr>
        <p:spPr>
          <a:xfrm>
            <a:off x="1218488" y="5846408"/>
            <a:ext cx="484632" cy="978408"/>
          </a:xfrm>
          <a:prstGeom prst="downArrow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092104"/>
            <a:ext cx="755576" cy="755576"/>
          </a:xfrm>
          <a:prstGeom prst="actionButtonForwardNext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461624" y="6147752"/>
            <a:ext cx="682376" cy="682376"/>
          </a:xfrm>
          <a:prstGeom prst="actionButtonHome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92" y="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Материалы:</a:t>
            </a:r>
            <a:endParaRPr lang="ru-RU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firstslide" highlightClick="1"/>
          </p:cNvPr>
          <p:cNvSpPr/>
          <p:nvPr/>
        </p:nvSpPr>
        <p:spPr>
          <a:xfrm>
            <a:off x="8451304" y="6165304"/>
            <a:ext cx="692696" cy="692696"/>
          </a:xfrm>
          <a:prstGeom prst="actionButtonReturn">
            <a:avLst/>
          </a:prstGeom>
          <a:solidFill>
            <a:srgbClr val="92D050">
              <a:alpha val="5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900" y="98072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Репродукция - Крамской «Портрет И. И. Шишкина»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Репродукция - И. Шишкин «Утро в сосновом лесу»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u="sng" dirty="0" smtClean="0">
              <a:solidFill>
                <a:srgbClr val="E46C0A"/>
              </a:solidFill>
              <a:latin typeface="Comic Sans MS" panose="030F0702030302020204" pitchFamily="66" charset="0"/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Технологический приём «Виртуальная прогулка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» (Г.О. </a:t>
            </a:r>
            <a:r>
              <a:rPr lang="ru-RU" sz="2400" b="1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Аствацатуров</a:t>
            </a:r>
            <a:r>
              <a:rPr lang="ru-RU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Шишкин. Сказка о лесном художнике» </a:t>
            </a:r>
            <a:r>
              <a:rPr lang="ru-RU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(Галина </a:t>
            </a:r>
            <a:r>
              <a:rPr lang="ru-RU" sz="2400" b="1" dirty="0" err="1" smtClean="0">
                <a:solidFill>
                  <a:prstClr val="white"/>
                </a:solidFill>
                <a:latin typeface="Comic Sans MS" panose="030F0702030302020204" pitchFamily="66" charset="0"/>
              </a:rPr>
              <a:t>Ветрова</a:t>
            </a:r>
            <a:r>
              <a:rPr lang="ru-RU" sz="2400" b="1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)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141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Пользователь</cp:lastModifiedBy>
  <cp:revision>19</cp:revision>
  <dcterms:created xsi:type="dcterms:W3CDTF">2019-12-15T18:52:23Z</dcterms:created>
  <dcterms:modified xsi:type="dcterms:W3CDTF">2025-02-27T20:04:17Z</dcterms:modified>
</cp:coreProperties>
</file>