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1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1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2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0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2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7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5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2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6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3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5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4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6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2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5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9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ма\Documents\Downloads\506ac294b0a88690a7b20e84bcffccc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3839" y="260648"/>
            <a:ext cx="8452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7DA7D1">
                        <a:tint val="1000"/>
                        <a:shade val="30000"/>
                        <a:satMod val="115000"/>
                      </a:srgbClr>
                    </a:gs>
                    <a:gs pos="50000">
                      <a:srgbClr val="7DA7D1">
                        <a:tint val="1000"/>
                        <a:shade val="67500"/>
                        <a:satMod val="115000"/>
                      </a:srgbClr>
                    </a:gs>
                    <a:gs pos="100000">
                      <a:srgbClr val="7DA7D1">
                        <a:tint val="1000"/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rgbClr val="7DA7D1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Богат наш край талантами</a:t>
            </a:r>
            <a:endParaRPr lang="ru-RU" sz="4800" b="1" spc="50" dirty="0">
              <a:ln w="12700" cmpd="sng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7DA7D1">
                      <a:tint val="1000"/>
                      <a:shade val="30000"/>
                      <a:satMod val="115000"/>
                    </a:srgbClr>
                  </a:gs>
                  <a:gs pos="50000">
                    <a:srgbClr val="7DA7D1">
                      <a:tint val="1000"/>
                      <a:shade val="67500"/>
                      <a:satMod val="115000"/>
                    </a:srgbClr>
                  </a:gs>
                  <a:gs pos="100000">
                    <a:srgbClr val="7DA7D1">
                      <a:tint val="1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glow rad="228600">
                  <a:srgbClr val="7DA7D1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8" y="2967335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spc="50" dirty="0">
              <a:ln w="12700" cmpd="sng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7DA7D1">
                      <a:tint val="1000"/>
                      <a:shade val="30000"/>
                      <a:satMod val="115000"/>
                    </a:srgbClr>
                  </a:gs>
                  <a:gs pos="50000">
                    <a:srgbClr val="7DA7D1">
                      <a:tint val="1000"/>
                      <a:shade val="67500"/>
                      <a:satMod val="115000"/>
                    </a:srgbClr>
                  </a:gs>
                  <a:gs pos="100000">
                    <a:srgbClr val="7DA7D1">
                      <a:tint val="1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glow rad="228600">
                  <a:srgbClr val="7DA7D1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eizvesten_nenetskiy 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05" y="6237312"/>
            <a:ext cx="243245" cy="2432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64369" y="1111970"/>
            <a:ext cx="44796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Язык есть исповедь народа.</a:t>
            </a:r>
          </a:p>
          <a:p>
            <a:pPr algn="r"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В нём слышится его природа,</a:t>
            </a:r>
          </a:p>
          <a:p>
            <a:pPr algn="r"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Его душа и быт родной.</a:t>
            </a:r>
          </a:p>
          <a:p>
            <a:pPr algn="r">
              <a:spcAft>
                <a:spcPts val="0"/>
              </a:spcAft>
            </a:pPr>
            <a:r>
              <a:rPr lang="ru-RU" sz="2000" b="1" i="1" dirty="0"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П. Вяземский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240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pauseEvt time="25853" objId="6"/>
        <p14:seekEvt time="25853" objId="6" seek="25554"/>
        <p14:resumeEvt time="25853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836712"/>
            <a:ext cx="46805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Леонид Лапцуй -  автор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более 30 книг, в которые вошли его стихи и рассказы, вот некоторые из них: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«Цвети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мой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Ямал» (1960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«Рассказы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Ямале» (1962)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«Земля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любви» (1965)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«Тундра» (1970)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«Мальчик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стойбища» (1972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«Победившие смерть» (1976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«Олений бег» (1986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8" descr="C:\Users\Алма\Documents\Downloads\1010034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3" y="332657"/>
            <a:ext cx="154322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Алма\Documents\Downloads\73850_html_m3a39f2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2" y="2636912"/>
            <a:ext cx="154322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:\Users\Алма\Documents\Downloads\hello_html_m6e1411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3" y="4689207"/>
            <a:ext cx="1565572" cy="18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Алма\Documents\Downloads\hello_html_m7489e0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2656"/>
            <a:ext cx="151216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C:\Users\Алма\Documents\Downloads\ne_boysya_purgi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4689207"/>
            <a:ext cx="1512168" cy="18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Алма\Documents\Downloads\10075736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2636912"/>
            <a:ext cx="151216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:\Users\Алма\Documents\Downloads\73850_html_3dc593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89207"/>
            <a:ext cx="1872208" cy="18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C:\Users\Алма\Documents\Downloads\aad3ce08107741977b76c0af44b0f06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89207"/>
            <a:ext cx="1930959" cy="18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1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Алма\Documents\Downloads\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35744"/>
            <a:ext cx="3672408" cy="3173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ма\Documents\Downloads\1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35745"/>
            <a:ext cx="3384376" cy="3173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836712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Произведения Л.В. Лапцуя переведены на иностранные языки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языки многих народов Советского Союза.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Он удостоен второй премией на Всесоюзном конкурсе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за лучшую, книгу для детей.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«Певцом Ямала» называют поэта жители Ямальской тундры.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Принимал участие в создании букваря для ненецких школ.</a:t>
            </a:r>
          </a:p>
        </p:txBody>
      </p:sp>
    </p:spTree>
    <p:extLst>
      <p:ext uri="{BB962C8B-B14F-4D97-AF65-F5344CB8AC3E}">
        <p14:creationId xmlns:p14="http://schemas.microsoft.com/office/powerpoint/2010/main" val="13782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лма\Documents\Downloads\211add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964" y="840366"/>
            <a:ext cx="2881500" cy="3031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лма\Documents\Downloads\201106141647-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07926"/>
            <a:ext cx="3960440" cy="2245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ма\Documents\Downloads\pag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40366"/>
            <a:ext cx="2856989" cy="3031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ма\Documents\Downloads\hello_html_578afdb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0367"/>
            <a:ext cx="2232248" cy="3031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лма\Documents\Downloads\201106141647-04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07927"/>
            <a:ext cx="3804758" cy="2245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5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908720"/>
            <a:ext cx="792088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1994 г. в его квартире был открыт музей. Инициатором стала жена поэта и писателя Елена Сусой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тех пор дом-музей Леонида Васильевича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Лапцуя,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является не сколько и не столько мемориальным учреждением, а центром культурной жизни Салехарда, в котором проходят литературные вечера, выставки и встречи писателей Ямала с горожанами. Именем Лапцуя названо Салехардское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культурно 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просветительное училище.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67240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41193" y="5805265"/>
            <a:ext cx="4079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Елена Сусой, супруга Л.В. Лапцуя</a:t>
            </a:r>
          </a:p>
        </p:txBody>
      </p:sp>
      <p:sp>
        <p:nvSpPr>
          <p:cNvPr id="6" name="AutoShape 4" descr="Музей-квартира Леонида Лапцу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Алма\Documents\Downloads\3876e0b82a54fd67319ee96909328e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5"/>
            <a:ext cx="4129633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375" y="5805265"/>
            <a:ext cx="4111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Дом-музе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Леонида Васильевича Лапцуя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лма\Documents\Downloads\1_459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0"/>
            <a:ext cx="8208911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Анна </a:t>
            </a:r>
            <a:r>
              <a:rPr lang="ru-RU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Павловна Неркаги </a:t>
            </a:r>
            <a:endParaRPr lang="ru-RU" sz="36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переводе с ненецкого - род негнущихся) </a:t>
            </a:r>
            <a:endParaRPr lang="ru-RU" sz="2000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лма\Documents\Downloads\05 Anna Nerka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4" y="1453426"/>
            <a:ext cx="3720200" cy="3951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ма\Documents\Downloads\88b96ecbb7_author_photo_Zemlya-Nadezhdyi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0415"/>
            <a:ext cx="3960440" cy="2039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1052736"/>
            <a:ext cx="4392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Анна Павловна </a:t>
            </a:r>
            <a:r>
              <a:rPr lang="ru-RU" sz="20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Неркаги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родилась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15 февраля 1951 года в чуме, в горах Полярного Урала,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где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у подножия хребта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Сайрей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в ягельных долинах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каслал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стада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ее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отец-ненец. Эти пастбища относятся к поселку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Лаборовая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Приуральского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района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ЯНАО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. В 1970 году окончила среднюю школу-интернат в пос.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Аксарка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Приуральского района.</a:t>
            </a:r>
          </a:p>
        </p:txBody>
      </p:sp>
    </p:spTree>
    <p:extLst>
      <p:ext uri="{BB962C8B-B14F-4D97-AF65-F5344CB8AC3E}">
        <p14:creationId xmlns:p14="http://schemas.microsoft.com/office/powerpoint/2010/main" val="17174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libgub.test.yanao.ru/cbs/pub/pis/Nerkagi/Chram_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C:\Users\Алма\Documents\Downloads\04 Anna Nerka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76672"/>
            <a:ext cx="3637070" cy="3556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45045" y="692696"/>
            <a:ext cx="48034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поселке Лаборовая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Приуральском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районе Анна создала фермерское хозяйство «Земля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надежды».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ыстроила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церковь (на гонорары от книг), школу,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магазин - всё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чтобы удержать людей от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соблазнов «большой земли».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Писательница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вместе с мужем занимается воспитанием 40 приемных детей. Изучают народные ремесла, соблюдают традиции, учат родной язык, кочуют, учатся ставить чумы, ухаживать за оленями, ловить рыбу и делать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нарты. 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главное - Анна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Павловна учит их видеть красоту мира: 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«В тундре для чуткого сердца уже наступила вечность, и человек живет в радости здесь и сейчас.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Но важно помнить: всё, что 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делаешь - оставляет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след…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лма\Documents\Downloads\hq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026" r="205" b="12253"/>
          <a:stretch/>
        </p:blipFill>
        <p:spPr bwMode="auto">
          <a:xfrm>
            <a:off x="460375" y="4149079"/>
            <a:ext cx="3333485" cy="227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16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лма\Documents\Downloads\39982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4509120"/>
            <a:ext cx="2304255" cy="1782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лма\Documents\Downloads\39982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4509121"/>
            <a:ext cx="1800200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3" y="1412776"/>
            <a:ext cx="43924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«Сегодняшний Север, который описывает Анна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Неркаги, - это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далекий заброшенный край, а часть нашей огромной страны, в которой кипит созидательная работа и где живут люди, преданные этой земле и нелегкому труду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ней» - так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рекомендовал чукотский писатель Юрий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Рытхэу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молодую писательницу. </a:t>
            </a:r>
          </a:p>
        </p:txBody>
      </p:sp>
      <p:pic>
        <p:nvPicPr>
          <p:cNvPr id="4" name="Picture 2" descr="C:\Users\Алма\Documents\Downloads\163_NDVD_2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836712"/>
            <a:ext cx="3312368" cy="2200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Алма\Documents\Downloads\17_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573016"/>
            <a:ext cx="345638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Алма\Documents\Downloads\16ca4ad2bc1e7b0e798780f2a4b05b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666425"/>
            <a:ext cx="4106921" cy="2642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Алма\Documents\Downloads\4dac0c7765aa0e6b9109bf3e110858d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0"/>
          <a:stretch/>
        </p:blipFill>
        <p:spPr bwMode="auto">
          <a:xfrm>
            <a:off x="467543" y="836712"/>
            <a:ext cx="4106921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лма\Documents\Downloads\288688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6" b="13101"/>
          <a:stretch/>
        </p:blipFill>
        <p:spPr bwMode="auto">
          <a:xfrm>
            <a:off x="4932039" y="4293097"/>
            <a:ext cx="3672409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лма\Documents\Downloads\12-1344x5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8" y="2009775"/>
            <a:ext cx="3672409" cy="1995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88024" y="1196752"/>
            <a:ext cx="4355975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Кадры из фильма Белый ягель 2014г.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Алма\Documents\Downloads\Обложка-повести-Анико-из-рода-Ног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6" y="4181025"/>
            <a:ext cx="1907338" cy="2272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Алма\Documents\Downloads\a0fd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05" y="4181024"/>
            <a:ext cx="1980220" cy="2272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Алма\Documents\Downloads\Anna_Nerkagi__Molchaschi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81025"/>
            <a:ext cx="2016224" cy="2272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63888" y="980728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1977 году вышла первая ее повесть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Анико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из рода Ного».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Затем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журнале «Урал» была опубликована повесть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Илир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Позже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вышли самые известные произведения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писательницы – повести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Белый ягель» и 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Молчащий»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1995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1996 годах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212529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Неркаги - автор 7 книг.</a:t>
            </a:r>
          </a:p>
        </p:txBody>
      </p:sp>
      <p:sp>
        <p:nvSpPr>
          <p:cNvPr id="8" name="AutoShape 2" descr="https://3.bp.blogspot.com/-SdOctgZHlxg/VnLHwlMjBCI/AAAAAAAAFqc/sgQ3jAAEyBg/s320/05%2BAnna%2BNerkag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Алма\Documents\Downloads\photo_027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6" y="692696"/>
            <a:ext cx="2843442" cy="3168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5" descr="Анна Неркаги - Или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C:\Users\Алма\Documents\Downloads\7014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66" y="4181026"/>
            <a:ext cx="1771590" cy="2272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389547"/>
            <a:ext cx="43924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Самая большая ценность народа – это язык. Язык на котором он пишет, говорит, думает.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Д.С. Лихачёв</a:t>
            </a:r>
          </a:p>
        </p:txBody>
      </p:sp>
      <p:pic>
        <p:nvPicPr>
          <p:cNvPr id="4" name="Picture 3" descr="C:\Users\Алма\Documents\Downloads\slid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764704"/>
            <a:ext cx="3456384" cy="26642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Алма\Documents\Downloads\img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8999"/>
            <a:ext cx="3384375" cy="30963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Алма\Documents\Downloads\img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26229"/>
            <a:ext cx="3456384" cy="25991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8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2.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C:\Users\%D0%90%D0%BB%D0%BC%D0%B0\Documents\Downloads\scale_120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Алма\Documents\Downloads\xw-oKdSgmy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13626" b="13942"/>
          <a:stretch/>
        </p:blipFill>
        <p:spPr bwMode="auto">
          <a:xfrm>
            <a:off x="532380" y="3933056"/>
            <a:ext cx="3103513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лма\Documents\Downloads\2.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3" y="1124744"/>
            <a:ext cx="3175521" cy="2604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79912" y="908720"/>
            <a:ext cx="49685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Режиссер Екатерина Головня сняла о судьбе Анны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Неркаги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и всего ненецкого народа картину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«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Легенда о Голубых Великанах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». Фильм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- обладатель множества наград. Например, гран - при XVII международного фестиваля кинофильмов и телепрограмм «РАДОНЕЖ» в Москве, 2012; диплом победителя в специальной номинации от губернатора ЯНАО «за возрождение и укрепление нравственных и духовных традиций у коренных народов Севера» на II международном фестивале неигрового кино «Арктика» в Санкт-Петербурге, 2012. Анна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Неркаги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- лауреат премии им. Н.М.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Чукмалдина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В 1978 году она стала членом Союза писателей СССР.</a:t>
            </a:r>
          </a:p>
        </p:txBody>
      </p:sp>
    </p:spTree>
    <p:extLst>
      <p:ext uri="{BB962C8B-B14F-4D97-AF65-F5344CB8AC3E}">
        <p14:creationId xmlns:p14="http://schemas.microsoft.com/office/powerpoint/2010/main" val="28859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лма\Documents\Downloads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3" y="3861048"/>
            <a:ext cx="3096345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лма\Documents\Downloads\94390b2c-57f8-451a-922c-8a4c0dc0ed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1" y="1196752"/>
            <a:ext cx="3096344" cy="2381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1772816"/>
            <a:ext cx="47525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14 сентября 2015 года Святейший Патриарх Московский и всея Руси Кирилл посетил факторию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Лаборовая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, расположенную в Приуральском районе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ЯНАО. На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фактории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Лаборовая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создана единственная в России национальная кочевая школа. Ее создатель - известная писательница и подвижница Анна </a:t>
            </a:r>
            <a:r>
              <a:rPr lang="ru-RU" sz="2000" dirty="0" err="1">
                <a:latin typeface="Times New Roman" pitchFamily="18" charset="0"/>
                <a:ea typeface="Calibri"/>
                <a:cs typeface="Times New Roman" pitchFamily="18" charset="0"/>
              </a:rPr>
              <a:t>Неркаги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обучает тундровых детей основам православия. Здесь живут и учатся 45 человек. Первый храм на этой земле она возводила вместе с педагогами школы. </a:t>
            </a:r>
          </a:p>
        </p:txBody>
      </p:sp>
    </p:spTree>
    <p:extLst>
      <p:ext uri="{BB962C8B-B14F-4D97-AF65-F5344CB8AC3E}">
        <p14:creationId xmlns:p14="http://schemas.microsoft.com/office/powerpoint/2010/main" val="16414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ма\Documents\Downloads\s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20688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spc="50" dirty="0">
                <a:ln w="12700" cmpd="sng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7DA7D1">
                        <a:tint val="1000"/>
                        <a:shade val="30000"/>
                        <a:satMod val="115000"/>
                      </a:srgbClr>
                    </a:gs>
                    <a:gs pos="50000">
                      <a:srgbClr val="7DA7D1">
                        <a:tint val="1000"/>
                        <a:shade val="67500"/>
                        <a:satMod val="115000"/>
                      </a:srgbClr>
                    </a:gs>
                    <a:gs pos="100000">
                      <a:srgbClr val="7DA7D1">
                        <a:tint val="1000"/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rgbClr val="7DA7D1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До новых </a:t>
            </a:r>
            <a:r>
              <a:rPr lang="ru-RU" sz="60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7DA7D1">
                        <a:tint val="1000"/>
                        <a:shade val="30000"/>
                        <a:satMod val="115000"/>
                      </a:srgbClr>
                    </a:gs>
                    <a:gs pos="50000">
                      <a:srgbClr val="7DA7D1">
                        <a:tint val="1000"/>
                        <a:shade val="67500"/>
                        <a:satMod val="115000"/>
                      </a:srgbClr>
                    </a:gs>
                    <a:gs pos="100000">
                      <a:srgbClr val="7DA7D1">
                        <a:tint val="1000"/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rgbClr val="7DA7D1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встреч!!!</a:t>
            </a:r>
            <a:endParaRPr lang="ru-RU" sz="6000" b="1" spc="50" dirty="0">
              <a:ln w="12700" cmpd="sng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7DA7D1">
                      <a:tint val="1000"/>
                      <a:shade val="30000"/>
                      <a:satMod val="115000"/>
                    </a:srgbClr>
                  </a:gs>
                  <a:gs pos="50000">
                    <a:srgbClr val="7DA7D1">
                      <a:tint val="1000"/>
                      <a:shade val="67500"/>
                      <a:satMod val="115000"/>
                    </a:srgbClr>
                  </a:gs>
                  <a:gs pos="100000">
                    <a:srgbClr val="7DA7D1">
                      <a:tint val="1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glow rad="228600">
                  <a:srgbClr val="7DA7D1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The-Mig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5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лма\Documents\Downloads\The-Mig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4" y="0"/>
            <a:ext cx="9395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23928" y="548680"/>
            <a:ext cx="48245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Язык наш веками отточен,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Как дедовский нож на бруске.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Язык наш без промаха точен,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Как пика в умелой руке,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Всему – и будущей вьюге,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И нартам, и травам, и мхам,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Оленям, бегущим в испуге,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Песцам, облакам и мехам –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Всему, что есть доброго, злого,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Названье – родимое слово.</a:t>
            </a: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                             (Л.В. Лапцуй)</a:t>
            </a:r>
          </a:p>
        </p:txBody>
      </p:sp>
    </p:spTree>
    <p:extLst>
      <p:ext uri="{BB962C8B-B14F-4D97-AF65-F5344CB8AC3E}">
        <p14:creationId xmlns:p14="http://schemas.microsoft.com/office/powerpoint/2010/main" val="101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dual-multi-peyzazhi-priro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8064896" cy="2254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Коренные народы</a:t>
            </a:r>
            <a:endParaRPr lang="ru-RU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В настоящее время на территории ЯНАО проживает около 20 народов. Большинство из них поселились на Ямале после второй половины 20 века. Лишь несколько народов жили на крайнем севере  с незапамятных времен, территория полуострова Ямал и Нижнего Приобья является исторической родиной для ненцев, ханты, коми-ижемцев и селькупов.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Picture 5" descr="C:\Users\Алма\Documents\Downloads\img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61293"/>
            <a:ext cx="3312368" cy="1732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Алма\Documents\Downloads\892353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53135"/>
            <a:ext cx="3131840" cy="1872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Алма\Documents\Downloads\upload-33-pic4_zoom-1000x1000-903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53135"/>
            <a:ext cx="3312368" cy="176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20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376772"/>
            <a:ext cx="46085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Научить чувствовать красоту родной земли, уважать и гордиться людьми, живущими на этой земле, воспитывать любовь к родным местам, ко всему, что окружает нас с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детства. Культура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природа родного края должна войти в сердце и стать неотъемлемой частью нашей души. Любить Родину - значит знать её. Знакомство с историей, культурой, природой, бытом людей, живущих рядом, позволяет лучше почувствовать родной дух, а значит стать созидателем своей малой Родины.</a:t>
            </a:r>
          </a:p>
        </p:txBody>
      </p:sp>
      <p:pic>
        <p:nvPicPr>
          <p:cNvPr id="6" name="Picture 2" descr="C:\Users\Алма\Documents\Downloads\c3b042be7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78" y="404665"/>
            <a:ext cx="2952453" cy="1944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лма\Documents\Downloads\1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79" y="4365104"/>
            <a:ext cx="2952454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Алма\Documents\Downloads\coð²ñ€ðµð¼ðµð½ð½ñ‹ð¹-ð»ð°ð³ðµñ€ñœ-ñ‚ð°ð±ñƒð½ð°-ðºoñ‡ðµð²ð½ð¸ðº-ñ_ðµð²ðµñ€ð½oð³o-oð»ðµð½ñ_-ð½ð°-ñ€ð°ð½ð½ðµð¼-ñƒñ‚ñ€ðµ-yamal-1401764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8554" r="3316" b="15047"/>
          <a:stretch/>
        </p:blipFill>
        <p:spPr bwMode="auto">
          <a:xfrm>
            <a:off x="5507979" y="2348880"/>
            <a:ext cx="2952453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ма\Documents\Downloads\633d941f59ef1e590f8a78e454ff8b40-8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692696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Лапцуй, Леонид Васильевич (28 февраля 1929 - 1982) - ненецкий писатель. Родился в Ямальской тундре в семье оленевода в 1929 году.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стойбище рода Варчи («Чистый») близ озера Ярото, неподалеку от поселка Новый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Порт. Исконное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поэта - Вэсако  - Мудрый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старик. Мальчик в 7 лет взвалил на себя груз старшего мужчины в семье, его ранняя зрелость в делах вызывала уважение в роду. В трудные военные годы Л.Лапцуй рыбачил, пас оленьи стада, ловил песцов.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1951 году окончил семилетнюю школу в посёлке Новый Порт, а через 3 года медицинское училище в Салехарде.</a:t>
            </a:r>
          </a:p>
        </p:txBody>
      </p:sp>
      <p:pic>
        <p:nvPicPr>
          <p:cNvPr id="2050" name="Picture 2" descr="C:\Users\Алма\Documents\Downloads\9b4f1270f9cc04da6c7b81b604b68cf6bfebaed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71041"/>
            <a:ext cx="3024336" cy="2270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ма\Documents\Downloads\6fc-162-792x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71042"/>
            <a:ext cx="2795803" cy="2270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ма\Documents\Downloads\laptsuj-150x1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55" y="3933056"/>
            <a:ext cx="2244758" cy="2108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2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196752"/>
            <a:ext cx="55086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1954 по 1956 год учился в Москве в Центральной комсомольской школе при ЦК ВЛКСМ. В 1963 году Лапцуй закончил Высшую партийную школу при ЦК КПСС и вновь стал работать на руководящих должностях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Ямало - Ненецком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НО. В 1974 году стал редактором ненецкой газеты 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Няръяна Ӈэрм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оставался им до самой смерти.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Алма\Documents\Downloads\img_4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00" y="4113949"/>
            <a:ext cx="4630660" cy="222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ма\Documents\Downloads\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277230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лма\Documents\Downloads\bpMkgjzJO7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3948"/>
            <a:ext cx="3096344" cy="2221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ма\Documents\Download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124745"/>
            <a:ext cx="4752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1962 году написал свой первый рассказ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снегах песцовых», который был одобрен одним из первых ненецких писателей.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Истоминым.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Вскоре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Лапцуй опубликовал в местных и областных газетах, а также в журнале «Литературная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жизнь». В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рассказах описывается жизнь ненцев, природа и повседневная жизнь Ямала.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7410" name="Picture 2" descr="C:\Users\Алма\Documents\Downloads\d4003371d14caaf72f2825ddbae7f5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9"/>
            <a:ext cx="3672408" cy="2039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Алма\Documents\Downloads\zhivotnye-pescy-belyj-pushistyj-sneg-673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24745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3987067"/>
            <a:ext cx="39604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Будь милостив к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природе, человек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!</a:t>
            </a: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Берёшь - бери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не более чем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нужно. Тогда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и зверь свой клыкастый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век С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тобой, разумным, скоротает в дружбе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r">
              <a:spcAft>
                <a:spcPts val="0"/>
              </a:spcAft>
            </a:pPr>
            <a:r>
              <a:rPr lang="ru-RU" i="1" dirty="0">
                <a:latin typeface="Times New Roman" pitchFamily="18" charset="0"/>
                <a:ea typeface="Calibri"/>
                <a:cs typeface="Times New Roman" pitchFamily="18" charset="0"/>
              </a:rPr>
              <a:t>Л. Лапцуй</a:t>
            </a:r>
          </a:p>
        </p:txBody>
      </p:sp>
    </p:spTree>
    <p:extLst>
      <p:ext uri="{BB962C8B-B14F-4D97-AF65-F5344CB8AC3E}">
        <p14:creationId xmlns:p14="http://schemas.microsoft.com/office/powerpoint/2010/main" val="118753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14:prism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1069</Words>
  <Application>Microsoft Office PowerPoint</Application>
  <PresentationFormat>Экран (4:3)</PresentationFormat>
  <Paragraphs>66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1_Тема Office</vt:lpstr>
      <vt:lpstr>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ПК</cp:lastModifiedBy>
  <cp:revision>22</cp:revision>
  <dcterms:created xsi:type="dcterms:W3CDTF">2020-11-28T13:32:46Z</dcterms:created>
  <dcterms:modified xsi:type="dcterms:W3CDTF">2025-04-09T18:57:29Z</dcterms:modified>
</cp:coreProperties>
</file>