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Этот загадочный космо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746"/>
            <a:ext cx="7920880" cy="554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7414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2025-04-23T20:05:35Z</dcterms:created>
  <dcterms:modified xsi:type="dcterms:W3CDTF">2025-04-23T20:08:07Z</dcterms:modified>
</cp:coreProperties>
</file>