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93" r:id="rId3"/>
    <p:sldId id="307" r:id="rId4"/>
    <p:sldId id="294" r:id="rId5"/>
    <p:sldId id="305" r:id="rId6"/>
    <p:sldId id="265" r:id="rId7"/>
    <p:sldId id="295" r:id="rId8"/>
    <p:sldId id="299" r:id="rId9"/>
    <p:sldId id="300" r:id="rId10"/>
    <p:sldId id="301" r:id="rId11"/>
    <p:sldId id="276" r:id="rId12"/>
    <p:sldId id="270" r:id="rId13"/>
    <p:sldId id="296" r:id="rId14"/>
    <p:sldId id="257" r:id="rId15"/>
    <p:sldId id="259" r:id="rId16"/>
    <p:sldId id="304" r:id="rId17"/>
    <p:sldId id="30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23" autoAdjust="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im0-tub-ru.yandex.net/i?id=2be8335d860aa629532de2b1fb6b1e9a&amp;n=13"/>
          <p:cNvPicPr>
            <a:picLocks noChangeAspect="1" noChangeArrowheads="1"/>
          </p:cNvPicPr>
          <p:nvPr/>
        </p:nvPicPr>
        <p:blipFill>
          <a:blip r:embed="rId2" cstate="print"/>
          <a:srcRect l="4933" t="6528" r="6264" b="86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ello_html_3450d5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157069"/>
            <a:ext cx="5808707" cy="2280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548680"/>
            <a:ext cx="806489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Муниципальное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образовательное учреждение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«Детский сад общеразвивающего вида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Северяночка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Казачьи игры как средство воспитания дошкольников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5589240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Курганова А.С.</a:t>
            </a: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Приобье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2023г.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im0-tub-ru.yandex.net/i?id=2be8335d860aa629532de2b1fb6b1e9a&amp;n=13"/>
          <p:cNvPicPr>
            <a:picLocks noChangeAspect="1" noChangeArrowheads="1"/>
          </p:cNvPicPr>
          <p:nvPr/>
        </p:nvPicPr>
        <p:blipFill>
          <a:blip r:embed="rId2" cstate="print"/>
          <a:srcRect l="4933" t="6528" r="6264" b="8605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1142976" y="-677108"/>
            <a:ext cx="652536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atin typeface="Georgia" pitchFamily="18" charset="0"/>
            </a:endParaRPr>
          </a:p>
          <a:p>
            <a:pPr algn="ctr"/>
            <a:endParaRPr lang="ru-RU" sz="2800" dirty="0">
              <a:latin typeface="Georgia" pitchFamily="18" charset="0"/>
            </a:endParaRPr>
          </a:p>
          <a:p>
            <a:pPr algn="ctr"/>
            <a:endParaRPr lang="ru-RU" sz="2800" dirty="0" smtClean="0">
              <a:latin typeface="Georgia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«Казаки».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Anna\Desktop\ФОТО МАРт\IMG-20230317-WA0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599628"/>
            <a:ext cx="6741392" cy="365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10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im0-tub-ru.yandex.net/i?id=2be8335d860aa629532de2b1fb6b1e9a&amp;n=13"/>
          <p:cNvPicPr>
            <a:picLocks noChangeAspect="1" noChangeArrowheads="1"/>
          </p:cNvPicPr>
          <p:nvPr/>
        </p:nvPicPr>
        <p:blipFill>
          <a:blip r:embed="rId2" cstate="print"/>
          <a:srcRect l="4933" t="6528" r="6264" b="86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857232"/>
            <a:ext cx="7027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Georgia" pitchFamily="18" charset="0"/>
              </a:rPr>
              <a:t>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без предметов. Игра «Ляпка».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nna\Desktop\526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192688" cy="392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im0-tub-ru.yandex.net/i?id=2be8335d860aa629532de2b1fb6b1e9a&amp;n=13"/>
          <p:cNvPicPr>
            <a:picLocks noChangeAspect="1" noChangeArrowheads="1"/>
          </p:cNvPicPr>
          <p:nvPr/>
        </p:nvPicPr>
        <p:blipFill>
          <a:blip r:embed="rId2" cstate="print"/>
          <a:srcRect l="4933" t="6528" r="6264" b="86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335846"/>
            <a:ext cx="74295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Georgia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предметами. Игра «Забава с фишками или камешками».</a:t>
            </a:r>
          </a:p>
        </p:txBody>
      </p:sp>
      <p:pic>
        <p:nvPicPr>
          <p:cNvPr id="3074" name="Picture 2" descr="C:\Users\Anna\Desktop\ФОТО МАРт\20230317_1653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r="17194" b="4800"/>
          <a:stretch/>
        </p:blipFill>
        <p:spPr bwMode="auto">
          <a:xfrm rot="5400000">
            <a:off x="1154558" y="1990090"/>
            <a:ext cx="3413760" cy="312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nna\Desktop\ФОТО МАРт\20230317_1653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0" t="4845" r="1453" b="-4845"/>
          <a:stretch/>
        </p:blipFill>
        <p:spPr bwMode="auto">
          <a:xfrm rot="5400000">
            <a:off x="4953352" y="1895521"/>
            <a:ext cx="3413758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im0-tub-ru.yandex.net/i?id=2be8335d860aa629532de2b1fb6b1e9a&amp;n=13"/>
          <p:cNvPicPr>
            <a:picLocks noChangeAspect="1" noChangeArrowheads="1"/>
          </p:cNvPicPr>
          <p:nvPr/>
        </p:nvPicPr>
        <p:blipFill>
          <a:blip r:embed="rId2" cstate="print"/>
          <a:srcRect l="4933" t="6528" r="6264" b="86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714356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Символические игры. Игра «Всадники».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Anna\Desktop\ФОТО МАРт\20230317_1622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47664" y="1522931"/>
            <a:ext cx="6552728" cy="377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5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im0-tub-ru.yandex.net/i?id=2be8335d860aa629532de2b1fb6b1e9a&amp;n=13"/>
          <p:cNvPicPr>
            <a:picLocks noChangeAspect="1" noChangeArrowheads="1"/>
          </p:cNvPicPr>
          <p:nvPr/>
        </p:nvPicPr>
        <p:blipFill>
          <a:blip r:embed="rId2" cstate="print"/>
          <a:srcRect l="4933" t="6528" r="6264" b="86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785795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Хороводные игры. «Заря – Зарница»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«Золотые ворота»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«Колечко»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«Веночек».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Anna\Desktop\ФОТО МАРт\20230317_1618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60" y="1916832"/>
            <a:ext cx="3483916" cy="359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nna\Desktop\ФОТО МАРт\IMG-20230220-WA00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t="13451" r="42541" b="22887"/>
          <a:stretch/>
        </p:blipFill>
        <p:spPr bwMode="auto">
          <a:xfrm>
            <a:off x="5171606" y="1916833"/>
            <a:ext cx="3288825" cy="35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im0-tub-ru.yandex.net/i?id=2be8335d860aa629532de2b1fb6b1e9a&amp;n=13"/>
          <p:cNvPicPr>
            <a:picLocks noChangeAspect="1" noChangeArrowheads="1"/>
          </p:cNvPicPr>
          <p:nvPr/>
        </p:nvPicPr>
        <p:blipFill>
          <a:blip r:embed="rId2" cstate="print"/>
          <a:srcRect l="4933" t="6528" r="6264" b="86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785795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«Детям о казаках».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Anna\Desktop\detsad-518774-15610553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" b="4742"/>
          <a:stretch/>
        </p:blipFill>
        <p:spPr bwMode="auto">
          <a:xfrm>
            <a:off x="848133" y="1391904"/>
            <a:ext cx="2713058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nna\Desktop\detsad-13937880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37638"/>
            <a:ext cx="3172831" cy="237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nna\Desktop\20230317_1145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81814" y="3268253"/>
            <a:ext cx="2520963" cy="388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im0-tub-ru.yandex.net/i?id=2be8335d860aa629532de2b1fb6b1e9a&amp;n=13"/>
          <p:cNvPicPr>
            <a:picLocks noChangeAspect="1" noChangeArrowheads="1"/>
          </p:cNvPicPr>
          <p:nvPr/>
        </p:nvPicPr>
        <p:blipFill>
          <a:blip r:embed="rId2" cstate="print"/>
          <a:srcRect l="4933" t="6528" r="6264" b="86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785795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админ\Desktop\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44" y="1576725"/>
            <a:ext cx="3312367" cy="307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3458d844-c70d-5d6e-9e22-cf09f55014e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6133"/>
            <a:ext cx="3794155" cy="285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1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im0-tub-ru.yandex.net/i?id=2be8335d860aa629532de2b1fb6b1e9a&amp;n=13"/>
          <p:cNvPicPr>
            <a:picLocks noChangeAspect="1" noChangeArrowheads="1"/>
          </p:cNvPicPr>
          <p:nvPr/>
        </p:nvPicPr>
        <p:blipFill>
          <a:blip r:embed="rId2" cstate="print"/>
          <a:srcRect l="4933" t="6528" r="6264" b="86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785795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i.pinimg.com/originals/1d/1e/49/1d1e49c43e889b252f3830f6a7bfcfb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1416050"/>
            <a:ext cx="5991225" cy="4025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01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im0-tub-ru.yandex.net/i?id=2be8335d860aa629532de2b1fb6b1e9a&amp;n=13"/>
          <p:cNvPicPr>
            <a:picLocks noChangeAspect="1" noChangeArrowheads="1"/>
          </p:cNvPicPr>
          <p:nvPr/>
        </p:nvPicPr>
        <p:blipFill>
          <a:blip r:embed="rId2" cstate="print"/>
          <a:srcRect l="4933" t="6528" r="6264" b="86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42911" y="2585323"/>
            <a:ext cx="80010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26" name="Picture 2" descr="C:\Users\Anna\Desktop\551228_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76875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im0-tub-ru.yandex.net/i?id=2be8335d860aa629532de2b1fb6b1e9a&amp;n=13"/>
          <p:cNvPicPr>
            <a:picLocks noChangeAspect="1" noChangeArrowheads="1"/>
          </p:cNvPicPr>
          <p:nvPr/>
        </p:nvPicPr>
        <p:blipFill>
          <a:blip r:embed="rId2" cstate="print"/>
          <a:srcRect l="4933" t="6528" r="6264" b="8605"/>
          <a:stretch>
            <a:fillRect/>
          </a:stretch>
        </p:blipFill>
        <p:spPr bwMode="auto">
          <a:xfrm>
            <a:off x="0" y="0"/>
            <a:ext cx="9179719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588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00034" y="2910582"/>
            <a:ext cx="82153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nna\Desktop\2.4-veselaya-igra-cheharda-dlya-dete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518457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87026"/>
            <a:ext cx="8320438" cy="78173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«Чехарда» 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02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im0-tub-ru.yandex.net/i?id=2be8335d860aa629532de2b1fb6b1e9a&amp;n=13"/>
          <p:cNvPicPr>
            <a:picLocks noChangeAspect="1" noChangeArrowheads="1"/>
          </p:cNvPicPr>
          <p:nvPr/>
        </p:nvPicPr>
        <p:blipFill>
          <a:blip r:embed="rId2" cstate="print"/>
          <a:srcRect l="4933" t="6528" r="6264" b="8605"/>
          <a:stretch>
            <a:fillRect/>
          </a:stretch>
        </p:blipFill>
        <p:spPr bwMode="auto">
          <a:xfrm>
            <a:off x="0" y="0"/>
            <a:ext cx="9179719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588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00034" y="2910582"/>
            <a:ext cx="82153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nna\Desktop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54445"/>
            <a:ext cx="3330356" cy="294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87026"/>
            <a:ext cx="8320438" cy="78173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Айданчики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nna\Desktop\20230320_1351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54445"/>
            <a:ext cx="3565481" cy="294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im0-tub-ru.yandex.net/i?id=2be8335d860aa629532de2b1fb6b1e9a&amp;n=13"/>
          <p:cNvPicPr>
            <a:picLocks noChangeAspect="1" noChangeArrowheads="1"/>
          </p:cNvPicPr>
          <p:nvPr/>
        </p:nvPicPr>
        <p:blipFill>
          <a:blip r:embed="rId2" cstate="print"/>
          <a:srcRect l="4933" t="6528" r="6264" b="8605"/>
          <a:stretch>
            <a:fillRect/>
          </a:stretch>
        </p:blipFill>
        <p:spPr bwMode="auto">
          <a:xfrm>
            <a:off x="0" y="0"/>
            <a:ext cx="9179719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588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00034" y="2910582"/>
            <a:ext cx="82153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87026"/>
            <a:ext cx="8320438" cy="78173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Дзига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nna\Desktop\ФОТО МАРт\IMG-20230317-WA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7" y="1500660"/>
            <a:ext cx="3668856" cy="31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nna\Desktop\R-DP50hw-r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00661"/>
            <a:ext cx="3686175" cy="31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93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im0-tub-ru.yandex.net/i?id=2be8335d860aa629532de2b1fb6b1e9a&amp;n=13"/>
          <p:cNvPicPr>
            <a:picLocks noChangeAspect="1" noChangeArrowheads="1"/>
          </p:cNvPicPr>
          <p:nvPr/>
        </p:nvPicPr>
        <p:blipFill>
          <a:blip r:embed="rId2" cstate="print"/>
          <a:srcRect l="4933" t="6528" r="6264" b="86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612844"/>
            <a:ext cx="8033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«Кремешки» и «Лапта».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nna\Desktop\d949ba64-e56e-52d6-b695-cf829a9139f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67" y="1945004"/>
            <a:ext cx="4013289" cy="296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nna\Desktop\ФОТО МАРт\IMG-20230317-WA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26" y="1688370"/>
            <a:ext cx="3437441" cy="390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im0-tub-ru.yandex.net/i?id=2be8335d860aa629532de2b1fb6b1e9a&amp;n=13"/>
          <p:cNvPicPr>
            <a:picLocks noChangeAspect="1" noChangeArrowheads="1"/>
          </p:cNvPicPr>
          <p:nvPr/>
        </p:nvPicPr>
        <p:blipFill>
          <a:blip r:embed="rId2" cstate="print"/>
          <a:srcRect l="4933" t="6528" r="6264" b="86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612844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«Подвижные игры и забавы казаков»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«Картотека считалок для подвижных игр»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«Картотека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певалок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зазывалок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дмин\Desktop\20230320_0856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63593" y="636905"/>
            <a:ext cx="3488817" cy="676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23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im0-tub-ru.yandex.net/i?id=2be8335d860aa629532de2b1fb6b1e9a&amp;n=13"/>
          <p:cNvPicPr>
            <a:picLocks noChangeAspect="1" noChangeArrowheads="1"/>
          </p:cNvPicPr>
          <p:nvPr/>
        </p:nvPicPr>
        <p:blipFill>
          <a:blip r:embed="rId2" cstate="print"/>
          <a:srcRect l="4933" t="6528" r="6264" b="86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714356"/>
            <a:ext cx="6286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 «Шапка».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Anna\Desktop\ФОТО МАРт\20230317_0946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4" y="1819089"/>
            <a:ext cx="3600400" cy="32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nna\Desktop\ФОТО МАРт\20230317_0945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19089"/>
            <a:ext cx="3528392" cy="32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4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im0-tub-ru.yandex.net/i?id=2be8335d860aa629532de2b1fb6b1e9a&amp;n=13"/>
          <p:cNvPicPr>
            <a:picLocks noChangeAspect="1" noChangeArrowheads="1"/>
          </p:cNvPicPr>
          <p:nvPr/>
        </p:nvPicPr>
        <p:blipFill>
          <a:blip r:embed="rId2" cstate="print"/>
          <a:srcRect l="4933" t="6528" r="6264" b="8605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1142976" y="-677108"/>
            <a:ext cx="652536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atin typeface="Georgia" pitchFamily="18" charset="0"/>
            </a:endParaRPr>
          </a:p>
          <a:p>
            <a:pPr algn="ctr"/>
            <a:endParaRPr lang="ru-RU" sz="2800" dirty="0">
              <a:latin typeface="Georgia" pitchFamily="18" charset="0"/>
            </a:endParaRPr>
          </a:p>
          <a:p>
            <a:pPr algn="ctr"/>
            <a:endParaRPr lang="ru-RU" sz="2800" dirty="0" smtClean="0">
              <a:latin typeface="Georgia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«Цапля».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Anna\Desktop\ФОТО МАРт\20230317_1056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5" r="18198"/>
          <a:stretch/>
        </p:blipFill>
        <p:spPr bwMode="auto">
          <a:xfrm rot="5400000">
            <a:off x="438435" y="1772815"/>
            <a:ext cx="396044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nna\Desktop\ФОТО МАРт\20230317_10574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6"/>
          <a:stretch/>
        </p:blipFill>
        <p:spPr bwMode="auto">
          <a:xfrm rot="10800000">
            <a:off x="4572000" y="1441734"/>
            <a:ext cx="4083393" cy="391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25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162</Words>
  <Application>Microsoft Office PowerPoint</Application>
  <PresentationFormat>Экран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Игра «Чехарда» .</vt:lpstr>
      <vt:lpstr>Игра  «Айданчики».</vt:lpstr>
      <vt:lpstr>Игра  «Дзига».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Anna</cp:lastModifiedBy>
  <cp:revision>67</cp:revision>
  <dcterms:created xsi:type="dcterms:W3CDTF">2017-10-20T07:07:39Z</dcterms:created>
  <dcterms:modified xsi:type="dcterms:W3CDTF">2023-03-20T16:43:54Z</dcterms:modified>
</cp:coreProperties>
</file>