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9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2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5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1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9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8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F81D-4CBD-40C7-A3C2-81B527CF4BE5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C1A3-1CAF-4895-88A7-DC5A881F9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2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36331"/>
            <a:ext cx="9144000" cy="371035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Open Sans"/>
              </a:rPr>
              <a:t>Проект - презентация</a:t>
            </a:r>
            <a:br>
              <a:rPr lang="ru-RU" sz="4900" b="1" dirty="0" smtClean="0">
                <a:solidFill>
                  <a:srgbClr val="C00000"/>
                </a:solidFill>
                <a:latin typeface="Open Sans"/>
              </a:rPr>
            </a:br>
            <a:r>
              <a:rPr lang="ru-RU" sz="4900" b="1" dirty="0" smtClean="0">
                <a:solidFill>
                  <a:srgbClr val="C00000"/>
                </a:solidFill>
                <a:latin typeface="Open Sans"/>
              </a:rPr>
              <a:t>по литературному чтению</a:t>
            </a:r>
            <a:br>
              <a:rPr lang="ru-RU" sz="4900" b="1" dirty="0" smtClean="0">
                <a:solidFill>
                  <a:srgbClr val="C00000"/>
                </a:solidFill>
                <a:latin typeface="Open Sans"/>
              </a:rPr>
            </a:br>
            <a:r>
              <a:rPr lang="ru-RU" b="1" dirty="0" smtClean="0">
                <a:solidFill>
                  <a:srgbClr val="C00000"/>
                </a:solidFill>
                <a:latin typeface="Open Sans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Open Sans"/>
              </a:rPr>
            </a:br>
            <a:r>
              <a:rPr lang="ru-RU" b="1" i="0" dirty="0" smtClean="0">
                <a:solidFill>
                  <a:srgbClr val="C00000"/>
                </a:solidFill>
                <a:effectLst/>
                <a:latin typeface="Open Sans"/>
              </a:rPr>
              <a:t>«ОНИ ЗАЩИЩАЛИ РОДИНУ»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1504" y="4599432"/>
            <a:ext cx="3895344" cy="144088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ченица 4 «А» Рычкова В.А.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Куратор: учитель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Мясоедова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Викторовна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СШ №31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Красноярск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816864"/>
            <a:ext cx="9454662" cy="5376672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4000" dirty="0" smtClean="0">
              <a:latin typeface="Arial" charset="0"/>
            </a:endParaRPr>
          </a:p>
          <a:p>
            <a:pPr algn="l"/>
            <a:r>
              <a:rPr lang="ru-RU" sz="4000" b="1" dirty="0" err="1" smtClean="0">
                <a:solidFill>
                  <a:srgbClr val="C00000"/>
                </a:solidFill>
                <a:latin typeface="Arial" charset="0"/>
              </a:rPr>
              <a:t>Лещёв</a:t>
            </a:r>
            <a:r>
              <a:rPr lang="ru-RU" sz="4000" b="1" dirty="0" smtClean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charset="0"/>
              </a:rPr>
              <a:t>Артем </a:t>
            </a:r>
          </a:p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charset="0"/>
              </a:rPr>
              <a:t>Михайлович</a:t>
            </a:r>
            <a:r>
              <a:rPr lang="ru-RU" sz="4000" b="1" dirty="0">
                <a:solidFill>
                  <a:srgbClr val="C00000"/>
                </a:solidFill>
                <a:latin typeface="Arial" charset="0"/>
              </a:rPr>
              <a:t>, </a:t>
            </a:r>
            <a:endParaRPr lang="ru-RU" sz="4000" b="1" dirty="0" smtClean="0">
              <a:solidFill>
                <a:srgbClr val="C00000"/>
              </a:solidFill>
              <a:latin typeface="Arial" charset="0"/>
            </a:endParaRPr>
          </a:p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charset="0"/>
              </a:rPr>
              <a:t>1911г. – 1999г.</a:t>
            </a:r>
            <a:endParaRPr lang="ru-RU" sz="4000" b="1" dirty="0">
              <a:solidFill>
                <a:srgbClr val="C00000"/>
              </a:solidFill>
              <a:latin typeface="Arial" charset="0"/>
            </a:endParaRPr>
          </a:p>
          <a:p>
            <a:endParaRPr lang="ru-RU" sz="4000" dirty="0" smtClean="0">
              <a:latin typeface="Arial" charset="0"/>
            </a:endParaRPr>
          </a:p>
          <a:p>
            <a:endParaRPr lang="ru-RU" sz="4000" dirty="0">
              <a:latin typeface="Arial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 С войны вернулся сержантом. </a:t>
            </a:r>
            <a:r>
              <a:rPr lang="ru-RU" sz="4000" dirty="0">
                <a:solidFill>
                  <a:srgbClr val="C00000"/>
                </a:solidFill>
              </a:rPr>
              <a:t>В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годы Великой Отечественной войны служил </a:t>
            </a:r>
            <a:r>
              <a:rPr lang="ru-RU" sz="4000" dirty="0" smtClean="0">
                <a:solidFill>
                  <a:srgbClr val="C00000"/>
                </a:solidFill>
              </a:rPr>
              <a:t>в разведке. Имеет много боевых орденов и медалей.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24" y="935293"/>
            <a:ext cx="4872039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9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7360" y="816864"/>
            <a:ext cx="5644896" cy="5376672"/>
          </a:xfrm>
        </p:spPr>
        <p:txBody>
          <a:bodyPr>
            <a:normAutofit fontScale="77500" lnSpcReduction="20000"/>
          </a:bodyPr>
          <a:lstStyle/>
          <a:p>
            <a:endParaRPr lang="ru-RU" sz="4000" dirty="0">
              <a:latin typeface="Arial" charset="0"/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Мы помним,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         Мы гордимся,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                 Мы не забудем!</a:t>
            </a:r>
          </a:p>
          <a:p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Я хочу, чтобы яркое солнце светило,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Чтобы снились всегда только добрые сны,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Чтоб Россия героев своих </a:t>
            </a:r>
            <a:r>
              <a:rPr lang="ru-RU" sz="4000" b="1" dirty="0" smtClean="0">
                <a:solidFill>
                  <a:srgbClr val="C00000"/>
                </a:solidFill>
              </a:rPr>
              <a:t>не </a:t>
            </a:r>
            <a:r>
              <a:rPr lang="ru-RU" sz="4000" b="1" dirty="0">
                <a:solidFill>
                  <a:srgbClr val="C00000"/>
                </a:solidFill>
              </a:rPr>
              <a:t>забыла,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Чтобы не было </a:t>
            </a:r>
            <a:r>
              <a:rPr lang="ru-RU" sz="4000" b="1" dirty="0" smtClean="0">
                <a:solidFill>
                  <a:srgbClr val="C00000"/>
                </a:solidFill>
              </a:rPr>
              <a:t>больше войны!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174" name="Picture 6" descr="https://i.ytimg.com/vi/NYzXNCOwu6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7" y="1522714"/>
            <a:ext cx="5221901" cy="38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2109216"/>
            <a:ext cx="9454662" cy="4084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СПАСИБО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 ВНИМАНИЕ!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36330"/>
            <a:ext cx="9777984" cy="547432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Open Sans"/>
              </a:rPr>
              <a:t>ЦЕЛЬ ПРОЕКТА:</a:t>
            </a:r>
            <a:br>
              <a:rPr lang="ru-RU" sz="4000" b="1" dirty="0" smtClean="0">
                <a:solidFill>
                  <a:srgbClr val="C00000"/>
                </a:solidFill>
                <a:latin typeface="Open Sans"/>
              </a:rPr>
            </a:br>
            <a:r>
              <a:rPr lang="ru-RU" sz="4000" b="1" dirty="0" smtClean="0">
                <a:solidFill>
                  <a:srgbClr val="C00000"/>
                </a:solidFill>
                <a:latin typeface="Open Sans"/>
              </a:rPr>
              <a:t>    </a:t>
            </a:r>
            <a:r>
              <a:rPr lang="ru-RU" sz="4000" b="1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4000" b="1" dirty="0">
                <a:solidFill>
                  <a:srgbClr val="C00000"/>
                </a:solidFill>
              </a:rPr>
              <a:t>интереса к историческому прошлому нашего народа на основе уже имеющихся представлений о Великой Отечественной войне.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Воспитание </a:t>
            </a:r>
            <a:r>
              <a:rPr lang="ru-RU" sz="4000" b="1" dirty="0">
                <a:solidFill>
                  <a:srgbClr val="C00000"/>
                </a:solidFill>
              </a:rPr>
              <a:t>патриотизма, чувства гордости за героическое прошлое нашего народа, своих близких.</a:t>
            </a:r>
          </a:p>
        </p:txBody>
      </p:sp>
    </p:spTree>
    <p:extLst>
      <p:ext uri="{BB962C8B-B14F-4D97-AF65-F5344CB8AC3E}">
        <p14:creationId xmlns:p14="http://schemas.microsoft.com/office/powerpoint/2010/main" val="37796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684" y="536331"/>
            <a:ext cx="6509100" cy="407083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4607169"/>
            <a:ext cx="9454662" cy="14331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РОДИНА! ЭТО СЛОВО С ДЕТСТВА ЗНАЕТ КАЖДЫЙ. РОДИНА - ЭТО СТРАНА, В КОТОРОЙ ТЫ РОДИЛСЯ, ЖИВЕШЬ СО СВОИМИ РОДНЫМИ И ДРУЗЬЯМИ.</a:t>
            </a:r>
          </a:p>
        </p:txBody>
      </p:sp>
    </p:spTree>
    <p:extLst>
      <p:ext uri="{BB962C8B-B14F-4D97-AF65-F5344CB8AC3E}">
        <p14:creationId xmlns:p14="http://schemas.microsoft.com/office/powerpoint/2010/main" val="29653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4306031"/>
            <a:ext cx="9454662" cy="19540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РОДИНА - ЭТО НЕ ТОЛЬКО МЕСТО, ГДЕ Я ЖИВУ. РОДИНА - ЭТО МОЙ ДОМ, В КОТОРОМ Я РОДИЛСЯ, РОДИНА - ЭТО ШКОЛА, ГДЕ Я УЧУСЬ, ЭТО ТА УЛИЦА, ПО КОТОРОЙ Я КАЖДЫЙ ДЕНЬ ПРОГУЛИВАЮСЬ СО СВОИМИ ДРУЗЬЯМИ.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94" y="1199318"/>
            <a:ext cx="4109407" cy="30820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86" y="1166592"/>
            <a:ext cx="4572554" cy="314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5230368"/>
            <a:ext cx="9454662" cy="81686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«ПАТРИОТ – ЭТО ЧЕЛОВЕК, СЛУЖАЩИЙ РОДИНЕ, </a:t>
            </a:r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РОДИНА – ЭТО ПРЕЖДЕ ВСЕГО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НАРОД»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xn--55-kmc.xn--80aafey1amqq.xn--d1acj3b/images/events/cover/94b6f33f3a98f9b95dfb5d32bef798fa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6" y="595312"/>
            <a:ext cx="6724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4657344"/>
            <a:ext cx="9454662" cy="1694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 1941 ГОДУ НА НАШУ СТРАНУ НАПАЛИ ФАШИСТСКИЕ ЗАХВАТЧИКИ ВО ГЛАВЕ С ГИТЛЕРОМ. ВЕСЬ НАРОД ПОДНЯЛСЯ НА ЗАЩИТУ СВОЕЙ РОДИНЫ! ОНИ СРАЖАЛИСЬ САМООТВЕРЖЕННО, ПРОЛИВАЯ КРОВЬ ЗА НАШЕ С ВАМИ БУДУЩЕЕ!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53" y="1181798"/>
            <a:ext cx="4558283" cy="335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avatars.mds.yandex.net/get-zen_doc/912331/pub_5e5d5a0b900ed765e780ed32_5e5d5adc7e75e00937239fd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64" y="1181799"/>
            <a:ext cx="4894961" cy="33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4437888"/>
            <a:ext cx="9454662" cy="1609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ВОЙНА КОСНУЛАСЬ КАЖДОЙ СЕМЬИ, У МНОГИХ УНЕСЯ ОТЦОВ, МАТЕРЕЙ И ДЕТЕЙ. </a:t>
            </a:r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 И ЧТИМ ТЕХ, КТО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ОТСТОЯЛ НАШУ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РОДИНУ!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cdn.pixabay.com/photo/2019/10/05/20/23/victory-day-4528720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35" y="1060704"/>
            <a:ext cx="4866508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tdata.ru/u29/photo5594/20782075490-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60704"/>
            <a:ext cx="5182437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816864"/>
            <a:ext cx="9454662" cy="5376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Каждую семью 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тоже коснулась </a:t>
            </a:r>
            <a:endParaRPr lang="ru-RU" sz="4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Великая 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Отечественная Война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…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Наши прадеды 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не остались в стороне в это тяжелое для страны время.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580560"/>
            <a:ext cx="4498847" cy="58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8" y="950976"/>
            <a:ext cx="9454662" cy="5462016"/>
          </a:xfrm>
        </p:spPr>
        <p:txBody>
          <a:bodyPr>
            <a:normAutofit fontScale="85000" lnSpcReduction="20000"/>
          </a:bodyPr>
          <a:lstStyle/>
          <a:p>
            <a:endParaRPr lang="ru-RU" sz="4000" dirty="0" smtClean="0">
              <a:latin typeface="Arial" charset="0"/>
            </a:endParaRPr>
          </a:p>
          <a:p>
            <a:pPr algn="l"/>
            <a:r>
              <a:rPr lang="ru-RU" sz="5700" b="1" dirty="0" smtClean="0">
                <a:solidFill>
                  <a:srgbClr val="C00000"/>
                </a:solidFill>
                <a:latin typeface="Arial" charset="0"/>
              </a:rPr>
              <a:t>Грицков </a:t>
            </a:r>
          </a:p>
          <a:p>
            <a:pPr algn="l"/>
            <a:r>
              <a:rPr lang="ru-RU" sz="5700" b="1" dirty="0" smtClean="0">
                <a:solidFill>
                  <a:srgbClr val="C00000"/>
                </a:solidFill>
                <a:latin typeface="Arial" charset="0"/>
              </a:rPr>
              <a:t>Николай </a:t>
            </a:r>
          </a:p>
          <a:p>
            <a:pPr algn="l"/>
            <a:r>
              <a:rPr lang="ru-RU" sz="5700" b="1" dirty="0" smtClean="0">
                <a:solidFill>
                  <a:srgbClr val="C00000"/>
                </a:solidFill>
                <a:latin typeface="Arial" charset="0"/>
              </a:rPr>
              <a:t>Архипович,</a:t>
            </a:r>
            <a:r>
              <a:rPr lang="ru-RU" sz="5700" b="1" dirty="0">
                <a:solidFill>
                  <a:srgbClr val="C00000"/>
                </a:solidFill>
              </a:rPr>
              <a:t> </a:t>
            </a:r>
            <a:endParaRPr lang="ru-RU" sz="57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5700" b="1" dirty="0" smtClean="0">
                <a:solidFill>
                  <a:srgbClr val="C00000"/>
                </a:solidFill>
              </a:rPr>
              <a:t>1910г. - 1981г.</a:t>
            </a:r>
            <a:r>
              <a:rPr lang="ru-RU" sz="5700" b="1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ru-RU" sz="5700" b="1" dirty="0">
              <a:solidFill>
                <a:srgbClr val="C00000"/>
              </a:solidFill>
              <a:latin typeface="Arial" charset="0"/>
            </a:endParaRPr>
          </a:p>
          <a:p>
            <a:endParaRPr lang="ru-RU" sz="4000" dirty="0">
              <a:latin typeface="Arial" charset="0"/>
            </a:endParaRPr>
          </a:p>
          <a:p>
            <a:endParaRPr lang="ru-RU" sz="4000" b="1" dirty="0">
              <a:solidFill>
                <a:srgbClr val="C00000"/>
              </a:solidFill>
              <a:latin typeface="Arial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Arial" charset="0"/>
              </a:rPr>
              <a:t>Был призван на фронт в 1941 году,  прошел всю войну и дошел до Берлина. Имеет много боевых наград.</a:t>
            </a:r>
            <a:endParaRPr lang="ru-RU" sz="4000" b="1" dirty="0">
              <a:solidFill>
                <a:srgbClr val="C0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312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- презентация по литературному чтению  «ОНИ ЗАЩИЩАЛИ РОДИНУ»</vt:lpstr>
      <vt:lpstr>ЦЕЛЬ ПРОЕКТА:     Формирование интереса к историческому прошлому нашего народа на основе уже имеющихся представлений о Великой Отечественной войне.      Воспитание патриотизма, чувства гордости за героическое прошлое нашего народа, своих близких.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Sh31</cp:lastModifiedBy>
  <cp:revision>19</cp:revision>
  <dcterms:created xsi:type="dcterms:W3CDTF">2022-04-18T09:23:51Z</dcterms:created>
  <dcterms:modified xsi:type="dcterms:W3CDTF">2025-09-18T08:53:36Z</dcterms:modified>
</cp:coreProperties>
</file>